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embeddedFontLst>
    <p:embeddedFont>
      <p:font typeface="Raleway"/>
      <p:regular r:id="rId41"/>
      <p:bold r:id="rId42"/>
      <p:italic r:id="rId43"/>
      <p:boldItalic r:id="rId44"/>
    </p:embeddedFont>
    <p:embeddedFont>
      <p:font typeface="Poppins"/>
      <p:regular r:id="rId45"/>
      <p:bold r:id="rId46"/>
      <p:italic r:id="rId47"/>
      <p:boldItalic r:id="rId48"/>
    </p:embeddedFont>
    <p:embeddedFont>
      <p:font typeface="Outfit"/>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Raleway-bold.fntdata"/><Relationship Id="rId41" Type="http://schemas.openxmlformats.org/officeDocument/2006/relationships/font" Target="fonts/Raleway-regular.fntdata"/><Relationship Id="rId44" Type="http://schemas.openxmlformats.org/officeDocument/2006/relationships/font" Target="fonts/Raleway-boldItalic.fntdata"/><Relationship Id="rId43" Type="http://schemas.openxmlformats.org/officeDocument/2006/relationships/font" Target="fonts/Raleway-italic.fntdata"/><Relationship Id="rId46" Type="http://schemas.openxmlformats.org/officeDocument/2006/relationships/font" Target="fonts/Poppins-bold.fntdata"/><Relationship Id="rId45" Type="http://schemas.openxmlformats.org/officeDocument/2006/relationships/font" Target="fonts/Poppi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oppins-boldItalic.fntdata"/><Relationship Id="rId47" Type="http://schemas.openxmlformats.org/officeDocument/2006/relationships/font" Target="fonts/Poppins-italic.fntdata"/><Relationship Id="rId49" Type="http://schemas.openxmlformats.org/officeDocument/2006/relationships/font" Target="fonts/Outfi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Outfit-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8a0ef4fa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8a0ef4fa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logo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9cabac43e1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9cabac43e1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9cabac43e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9cabac43e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Very similar from A5, just added part regarding time/budget limitations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9cabac43e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9cabac43e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Basically unchanged since A5</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a7b9a4d1c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a7b9a4d1c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40 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a7b9a4d1c1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a7b9a4d1c1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overview</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a7b9a4d1c1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a7b9a4d1c1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40 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9ed2908bae_2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9ed2908bae_2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ac8f1e3c2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ac8f1e3c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a7b9a4d1c1_0_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a7b9a4d1c1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a7b9a4d1c1_0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a7b9a4d1c1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a7b9a4d1c1_0_6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a7b9a4d1c1_0_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a7b9a4d1c1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a7b9a4d1c1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a7b9a4d1c1_0_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a7b9a4d1c1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a7b9a4d1c1_0_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a7b9a4d1c1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sharing a challenge with a friend, there is no new indication on the ""friends list"" telling you that you've already shared that challenge with a particular friend.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a7b9a4d1c1_0_6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a7b9a4d1c1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a7b9a4d1c1_0_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a7b9a4d1c1_0_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a7b9a4d1c1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a7b9a4d1c1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a7b9a4d1c1_0_6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a7b9a4d1c1_0_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4 values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a7b9a4d1c1_0_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a7b9a4d1c1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a7b9a4d1c1_0_9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a7b9a4d1c1_0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a7b9a4d1c1_0_9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a7b9a4d1c1_0_9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a7b9a4d1c1_0_9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3a7b9a4d1c1_0_9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a7b9a4d1c1_0_10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a7b9a4d1c1_0_1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9ed2908bae_2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9ed2908bae_2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a7b9a4d1c1_0_10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3a7b9a4d1c1_0_10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Using react native for the app itself, to make cross-mobile app development easy and quick (as well as the fact that we dont plan to have any native functionality so it would be a repetitive act to do for both ios and android)</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a7d219e1d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a7d219e1d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 make framework/tools visual I guess.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a7b9a4d1c1_0_10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3a7b9a4d1c1_0_10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a7b9a4d1c1_0_1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a7b9a4d1c1_0_1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a7d219e1d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3a7d219e1d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a7b9a4d1c1_0_10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a7b9a4d1c1_0_1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by 7:00</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a7b9a4d1c1_0_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3a7b9a4d1c1_0_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9ed2908bae_2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39ed2908bae_2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9cabac43e1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39cabac43e1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a7d219e1db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a7d219e1db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905350" y="1049538"/>
            <a:ext cx="4149300" cy="2185200"/>
          </a:xfrm>
          <a:prstGeom prst="rect">
            <a:avLst/>
          </a:prstGeom>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45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905275" y="3376363"/>
            <a:ext cx="2599800" cy="71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1" name="Google Shape;11;p2"/>
          <p:cNvGrpSpPr/>
          <p:nvPr/>
        </p:nvGrpSpPr>
        <p:grpSpPr>
          <a:xfrm>
            <a:off x="-100" y="0"/>
            <a:ext cx="9144100" cy="5156400"/>
            <a:chOff x="-100" y="0"/>
            <a:chExt cx="9144100" cy="5156400"/>
          </a:xfrm>
        </p:grpSpPr>
        <p:sp>
          <p:nvSpPr>
            <p:cNvPr id="12" name="Google Shape;12;p2"/>
            <p:cNvSpPr/>
            <p:nvPr/>
          </p:nvSpPr>
          <p:spPr>
            <a:xfrm>
              <a:off x="-10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3" name="Google Shape;13;p2"/>
            <p:cNvSpPr/>
            <p:nvPr/>
          </p:nvSpPr>
          <p:spPr>
            <a:xfrm flipH="1" rot="-5400000">
              <a:off x="7288950" y="-1369350"/>
              <a:ext cx="249300" cy="34608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4" name="Google Shape;14;p2"/>
            <p:cNvSpPr/>
            <p:nvPr/>
          </p:nvSpPr>
          <p:spPr>
            <a:xfrm rot="-5400000">
              <a:off x="5693450" y="1705950"/>
              <a:ext cx="249300" cy="66516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78900" y="2276819"/>
            <a:ext cx="3750000" cy="1525200"/>
          </a:xfrm>
          <a:prstGeom prst="rect">
            <a:avLst/>
          </a:prstGeom>
        </p:spPr>
        <p:txBody>
          <a:bodyPr anchorCtr="0" anchor="t" bIns="91425" lIns="91425" spcFirstLastPara="1" rIns="91425" wrap="square" tIns="91425">
            <a:noAutofit/>
          </a:bodyPr>
          <a:lstStyle>
            <a:lvl1pPr lvl="0" algn="r">
              <a:spcBef>
                <a:spcPts val="0"/>
              </a:spcBef>
              <a:spcAft>
                <a:spcPts val="0"/>
              </a:spcAft>
              <a:buSzPts val="5000"/>
              <a:buNone/>
              <a:defRPr sz="45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17" name="Google Shape;17;p3"/>
          <p:cNvSpPr txBox="1"/>
          <p:nvPr>
            <p:ph hasCustomPrompt="1" idx="2" type="title"/>
          </p:nvPr>
        </p:nvSpPr>
        <p:spPr>
          <a:xfrm>
            <a:off x="7339000" y="1341481"/>
            <a:ext cx="1089900" cy="8976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6000"/>
              <a:buNone/>
              <a:defRPr sz="6000">
                <a:solidFill>
                  <a:schemeClr val="accent3"/>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grpSp>
        <p:nvGrpSpPr>
          <p:cNvPr id="18" name="Google Shape;18;p3"/>
          <p:cNvGrpSpPr/>
          <p:nvPr/>
        </p:nvGrpSpPr>
        <p:grpSpPr>
          <a:xfrm>
            <a:off x="-50" y="0"/>
            <a:ext cx="9144075" cy="5143500"/>
            <a:chOff x="-50" y="0"/>
            <a:chExt cx="9144075" cy="5143500"/>
          </a:xfrm>
        </p:grpSpPr>
        <p:sp>
          <p:nvSpPr>
            <p:cNvPr id="19" name="Google Shape;19;p3"/>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0" name="Google Shape;20;p3"/>
            <p:cNvSpPr/>
            <p:nvPr/>
          </p:nvSpPr>
          <p:spPr>
            <a:xfrm rot="5400000">
              <a:off x="2152600" y="-1916250"/>
              <a:ext cx="249300" cy="45546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1" name="Google Shape;21;p3"/>
            <p:cNvSpPr/>
            <p:nvPr/>
          </p:nvSpPr>
          <p:spPr>
            <a:xfrm rot="-5400000">
              <a:off x="6491275" y="2490750"/>
              <a:ext cx="249300" cy="50562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24" name="Google Shape;24;p4"/>
          <p:cNvSpPr txBox="1"/>
          <p:nvPr>
            <p:ph idx="1" type="body"/>
          </p:nvPr>
        </p:nvSpPr>
        <p:spPr>
          <a:xfrm>
            <a:off x="720000" y="1152475"/>
            <a:ext cx="7704000" cy="21654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Char char="●"/>
              <a:defRPr/>
            </a:lvl1pPr>
            <a:lvl2pPr indent="-304800" lvl="1" marL="914400" rtl="0">
              <a:lnSpc>
                <a:spcPct val="100000"/>
              </a:lnSpc>
              <a:spcBef>
                <a:spcPts val="0"/>
              </a:spcBef>
              <a:spcAft>
                <a:spcPts val="0"/>
              </a:spcAft>
              <a:buSzPts val="1200"/>
              <a:buChar char="○"/>
              <a:defRPr/>
            </a:lvl2pPr>
            <a:lvl3pPr indent="-304800" lvl="2" marL="1371600" rtl="0">
              <a:lnSpc>
                <a:spcPct val="100000"/>
              </a:lnSpc>
              <a:spcBef>
                <a:spcPts val="0"/>
              </a:spcBef>
              <a:spcAft>
                <a:spcPts val="0"/>
              </a:spcAft>
              <a:buSzPts val="1200"/>
              <a:buChar char="■"/>
              <a:defRPr/>
            </a:lvl3pPr>
            <a:lvl4pPr indent="-304800" lvl="3" marL="1828800" rtl="0">
              <a:lnSpc>
                <a:spcPct val="100000"/>
              </a:lnSpc>
              <a:spcBef>
                <a:spcPts val="0"/>
              </a:spcBef>
              <a:spcAft>
                <a:spcPts val="0"/>
              </a:spcAft>
              <a:buSzPts val="1200"/>
              <a:buChar char="●"/>
              <a:defRPr/>
            </a:lvl4pPr>
            <a:lvl5pPr indent="-304800" lvl="4" marL="2286000" rtl="0">
              <a:lnSpc>
                <a:spcPct val="100000"/>
              </a:lnSpc>
              <a:spcBef>
                <a:spcPts val="0"/>
              </a:spcBef>
              <a:spcAft>
                <a:spcPts val="0"/>
              </a:spcAft>
              <a:buSzPts val="1200"/>
              <a:buChar char="○"/>
              <a:defRPr/>
            </a:lvl5pPr>
            <a:lvl6pPr indent="-304800" lvl="5" marL="2743200" rtl="0">
              <a:lnSpc>
                <a:spcPct val="100000"/>
              </a:lnSpc>
              <a:spcBef>
                <a:spcPts val="0"/>
              </a:spcBef>
              <a:spcAft>
                <a:spcPts val="0"/>
              </a:spcAft>
              <a:buSzPts val="1200"/>
              <a:buChar char="■"/>
              <a:defRPr/>
            </a:lvl6pPr>
            <a:lvl7pPr indent="-304800" lvl="6" marL="3200400" rtl="0">
              <a:lnSpc>
                <a:spcPct val="100000"/>
              </a:lnSpc>
              <a:spcBef>
                <a:spcPts val="0"/>
              </a:spcBef>
              <a:spcAft>
                <a:spcPts val="0"/>
              </a:spcAft>
              <a:buSzPts val="1200"/>
              <a:buChar char="●"/>
              <a:defRPr/>
            </a:lvl7pPr>
            <a:lvl8pPr indent="-304800" lvl="7" marL="3657600" rtl="0">
              <a:lnSpc>
                <a:spcPct val="100000"/>
              </a:lnSpc>
              <a:spcBef>
                <a:spcPts val="0"/>
              </a:spcBef>
              <a:spcAft>
                <a:spcPts val="0"/>
              </a:spcAft>
              <a:buSzPts val="1200"/>
              <a:buChar char="○"/>
              <a:defRPr/>
            </a:lvl8pPr>
            <a:lvl9pPr indent="-304800" lvl="8" marL="4114800" rtl="0">
              <a:lnSpc>
                <a:spcPct val="100000"/>
              </a:lnSpc>
              <a:spcBef>
                <a:spcPts val="0"/>
              </a:spcBef>
              <a:spcAft>
                <a:spcPts val="0"/>
              </a:spcAft>
              <a:buSzPts val="1200"/>
              <a:buChar char="■"/>
              <a:defRPr/>
            </a:lvl9pPr>
          </a:lstStyle>
          <a:p/>
        </p:txBody>
      </p:sp>
      <p:grpSp>
        <p:nvGrpSpPr>
          <p:cNvPr id="25" name="Google Shape;25;p4"/>
          <p:cNvGrpSpPr/>
          <p:nvPr/>
        </p:nvGrpSpPr>
        <p:grpSpPr>
          <a:xfrm>
            <a:off x="-50" y="0"/>
            <a:ext cx="9144075" cy="5146350"/>
            <a:chOff x="-50" y="0"/>
            <a:chExt cx="9144075" cy="5146350"/>
          </a:xfrm>
        </p:grpSpPr>
        <p:sp>
          <p:nvSpPr>
            <p:cNvPr id="26" name="Google Shape;26;p4"/>
            <p:cNvSpPr/>
            <p:nvPr/>
          </p:nvSpPr>
          <p:spPr>
            <a:xfrm flipH="1" rot="5400000">
              <a:off x="2207500" y="2723100"/>
              <a:ext cx="215700" cy="46308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7" name="Google Shape;27;p4"/>
            <p:cNvSpPr/>
            <p:nvPr/>
          </p:nvSpPr>
          <p:spPr>
            <a:xfrm flipH="1">
              <a:off x="0" y="0"/>
              <a:ext cx="9144000" cy="209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8" name="Google Shape;28;p4"/>
            <p:cNvSpPr/>
            <p:nvPr/>
          </p:nvSpPr>
          <p:spPr>
            <a:xfrm flipH="1" rot="-5400000">
              <a:off x="7349425" y="-1375800"/>
              <a:ext cx="209400" cy="33798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5"/>
          <p:cNvSpPr txBox="1"/>
          <p:nvPr>
            <p:ph idx="1" type="subTitle"/>
          </p:nvPr>
        </p:nvSpPr>
        <p:spPr>
          <a:xfrm>
            <a:off x="1136395" y="2305050"/>
            <a:ext cx="3100800" cy="4614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31" name="Google Shape;31;p5"/>
          <p:cNvSpPr txBox="1"/>
          <p:nvPr>
            <p:ph idx="2" type="subTitle"/>
          </p:nvPr>
        </p:nvSpPr>
        <p:spPr>
          <a:xfrm>
            <a:off x="4906800" y="2305050"/>
            <a:ext cx="3187800" cy="4614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32" name="Google Shape;32;p5"/>
          <p:cNvSpPr txBox="1"/>
          <p:nvPr>
            <p:ph idx="3" type="subTitle"/>
          </p:nvPr>
        </p:nvSpPr>
        <p:spPr>
          <a:xfrm>
            <a:off x="1136400" y="2662625"/>
            <a:ext cx="3100800" cy="1341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3" name="Google Shape;33;p5"/>
          <p:cNvSpPr txBox="1"/>
          <p:nvPr>
            <p:ph idx="4" type="subTitle"/>
          </p:nvPr>
        </p:nvSpPr>
        <p:spPr>
          <a:xfrm>
            <a:off x="4906802" y="2662625"/>
            <a:ext cx="3187800" cy="1341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4" name="Google Shape;34;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5" name="Google Shape;35;p5"/>
          <p:cNvGrpSpPr/>
          <p:nvPr/>
        </p:nvGrpSpPr>
        <p:grpSpPr>
          <a:xfrm>
            <a:off x="7393000" y="0"/>
            <a:ext cx="1751250" cy="406200"/>
            <a:chOff x="7393000" y="0"/>
            <a:chExt cx="1751250" cy="406200"/>
          </a:xfrm>
        </p:grpSpPr>
        <p:sp>
          <p:nvSpPr>
            <p:cNvPr id="36" name="Google Shape;36;p5"/>
            <p:cNvSpPr/>
            <p:nvPr/>
          </p:nvSpPr>
          <p:spPr>
            <a:xfrm flipH="1" rot="-5400000">
              <a:off x="8167000" y="-774000"/>
              <a:ext cx="203100" cy="17511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37" name="Google Shape;37;p5"/>
            <p:cNvSpPr/>
            <p:nvPr/>
          </p:nvSpPr>
          <p:spPr>
            <a:xfrm flipH="1" rot="-5400000">
              <a:off x="8557600" y="-180450"/>
              <a:ext cx="203100" cy="9702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38" name="Google Shape;38;p5"/>
          <p:cNvGrpSpPr/>
          <p:nvPr/>
        </p:nvGrpSpPr>
        <p:grpSpPr>
          <a:xfrm>
            <a:off x="248835" y="4698713"/>
            <a:ext cx="1705976" cy="324097"/>
            <a:chOff x="2496762" y="993531"/>
            <a:chExt cx="658500" cy="125100"/>
          </a:xfrm>
        </p:grpSpPr>
        <p:grpSp>
          <p:nvGrpSpPr>
            <p:cNvPr id="39" name="Google Shape;39;p5"/>
            <p:cNvGrpSpPr/>
            <p:nvPr/>
          </p:nvGrpSpPr>
          <p:grpSpPr>
            <a:xfrm>
              <a:off x="2496762" y="993531"/>
              <a:ext cx="125100" cy="125100"/>
              <a:chOff x="3374787" y="880358"/>
              <a:chExt cx="125100" cy="125100"/>
            </a:xfrm>
          </p:grpSpPr>
          <p:sp>
            <p:nvSpPr>
              <p:cNvPr id="40" name="Google Shape;40;p5"/>
              <p:cNvSpPr/>
              <p:nvPr/>
            </p:nvSpPr>
            <p:spPr>
              <a:xfrm>
                <a:off x="3374787" y="880358"/>
                <a:ext cx="125100" cy="125100"/>
              </a:xfrm>
              <a:prstGeom prst="rect">
                <a:avLst/>
              </a:prstGeom>
              <a:solidFill>
                <a:srgbClr val="FF688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 name="Google Shape;41;p5"/>
              <p:cNvSpPr/>
              <p:nvPr/>
            </p:nvSpPr>
            <p:spPr>
              <a:xfrm>
                <a:off x="3374787" y="880358"/>
                <a:ext cx="125100" cy="1251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 name="Google Shape;42;p5"/>
              <p:cNvSpPr/>
              <p:nvPr/>
            </p:nvSpPr>
            <p:spPr>
              <a:xfrm>
                <a:off x="3382134" y="887705"/>
                <a:ext cx="57553" cy="75920"/>
              </a:xfrm>
              <a:custGeom>
                <a:rect b="b" l="l" r="r" t="t"/>
                <a:pathLst>
                  <a:path extrusionOk="0" h="106" w="79">
                    <a:moveTo>
                      <a:pt x="76" y="0"/>
                    </a:moveTo>
                    <a:cubicBezTo>
                      <a:pt x="3" y="0"/>
                      <a:pt x="3" y="0"/>
                      <a:pt x="3" y="0"/>
                    </a:cubicBezTo>
                    <a:cubicBezTo>
                      <a:pt x="1" y="0"/>
                      <a:pt x="0" y="2"/>
                      <a:pt x="0" y="4"/>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4"/>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 name="Google Shape;43;p5"/>
              <p:cNvSpPr/>
              <p:nvPr/>
            </p:nvSpPr>
            <p:spPr>
              <a:xfrm>
                <a:off x="3447034" y="951380"/>
                <a:ext cx="52655" cy="53879"/>
              </a:xfrm>
              <a:custGeom>
                <a:rect b="b" l="l" r="r" t="t"/>
                <a:pathLst>
                  <a:path extrusionOk="0" h="44" w="43">
                    <a:moveTo>
                      <a:pt x="43" y="0"/>
                    </a:moveTo>
                    <a:lnTo>
                      <a:pt x="0" y="44"/>
                    </a:lnTo>
                    <a:lnTo>
                      <a:pt x="43" y="44"/>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4" name="Google Shape;44;p5"/>
            <p:cNvGrpSpPr/>
            <p:nvPr/>
          </p:nvGrpSpPr>
          <p:grpSpPr>
            <a:xfrm>
              <a:off x="2674562" y="994242"/>
              <a:ext cx="125100" cy="123677"/>
              <a:chOff x="3374787" y="1035873"/>
              <a:chExt cx="125100" cy="123677"/>
            </a:xfrm>
          </p:grpSpPr>
          <p:sp>
            <p:nvSpPr>
              <p:cNvPr id="45" name="Google Shape;45;p5"/>
              <p:cNvSpPr/>
              <p:nvPr/>
            </p:nvSpPr>
            <p:spPr>
              <a:xfrm>
                <a:off x="3374787" y="1035873"/>
                <a:ext cx="125100" cy="123600"/>
              </a:xfrm>
              <a:prstGeom prst="rect">
                <a:avLst/>
              </a:prstGeom>
              <a:solidFill>
                <a:srgbClr val="3535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 name="Google Shape;46;p5"/>
              <p:cNvSpPr/>
              <p:nvPr/>
            </p:nvSpPr>
            <p:spPr>
              <a:xfrm>
                <a:off x="3374787" y="1035873"/>
                <a:ext cx="125100" cy="1236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 name="Google Shape;47;p5"/>
              <p:cNvSpPr/>
              <p:nvPr/>
            </p:nvSpPr>
            <p:spPr>
              <a:xfrm>
                <a:off x="3382134" y="1043220"/>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 name="Google Shape;48;p5"/>
              <p:cNvSpPr/>
              <p:nvPr/>
            </p:nvSpPr>
            <p:spPr>
              <a:xfrm>
                <a:off x="3447034" y="1106895"/>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9" name="Google Shape;49;p5"/>
            <p:cNvGrpSpPr/>
            <p:nvPr/>
          </p:nvGrpSpPr>
          <p:grpSpPr>
            <a:xfrm>
              <a:off x="2852362" y="994242"/>
              <a:ext cx="125100" cy="123677"/>
              <a:chOff x="3374787" y="1191387"/>
              <a:chExt cx="125100" cy="123677"/>
            </a:xfrm>
          </p:grpSpPr>
          <p:sp>
            <p:nvSpPr>
              <p:cNvPr id="50" name="Google Shape;50;p5"/>
              <p:cNvSpPr/>
              <p:nvPr/>
            </p:nvSpPr>
            <p:spPr>
              <a:xfrm>
                <a:off x="3374787" y="1191387"/>
                <a:ext cx="125100" cy="123600"/>
              </a:xfrm>
              <a:prstGeom prst="rect">
                <a:avLst/>
              </a:prstGeom>
              <a:solidFill>
                <a:srgbClr val="A1EAE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 name="Google Shape;51;p5"/>
              <p:cNvSpPr/>
              <p:nvPr/>
            </p:nvSpPr>
            <p:spPr>
              <a:xfrm>
                <a:off x="3374787" y="1191387"/>
                <a:ext cx="125100" cy="123600"/>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5"/>
              <p:cNvSpPr/>
              <p:nvPr/>
            </p:nvSpPr>
            <p:spPr>
              <a:xfrm>
                <a:off x="3382134" y="1198734"/>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 name="Google Shape;53;p5"/>
              <p:cNvSpPr/>
              <p:nvPr/>
            </p:nvSpPr>
            <p:spPr>
              <a:xfrm>
                <a:off x="3447034" y="1262409"/>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4" name="Google Shape;54;p5"/>
            <p:cNvGrpSpPr/>
            <p:nvPr/>
          </p:nvGrpSpPr>
          <p:grpSpPr>
            <a:xfrm>
              <a:off x="3030162" y="994242"/>
              <a:ext cx="125100" cy="123677"/>
              <a:chOff x="3374787" y="1346902"/>
              <a:chExt cx="125100" cy="123677"/>
            </a:xfrm>
          </p:grpSpPr>
          <p:sp>
            <p:nvSpPr>
              <p:cNvPr id="55" name="Google Shape;55;p5"/>
              <p:cNvSpPr/>
              <p:nvPr/>
            </p:nvSpPr>
            <p:spPr>
              <a:xfrm>
                <a:off x="3374787" y="1346902"/>
                <a:ext cx="125100" cy="123600"/>
              </a:xfrm>
              <a:prstGeom prst="rect">
                <a:avLst/>
              </a:prstGeom>
              <a:solidFill>
                <a:srgbClr val="2119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 name="Google Shape;56;p5"/>
              <p:cNvSpPr/>
              <p:nvPr/>
            </p:nvSpPr>
            <p:spPr>
              <a:xfrm>
                <a:off x="3374787" y="1346902"/>
                <a:ext cx="125100" cy="12360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5"/>
              <p:cNvSpPr/>
              <p:nvPr/>
            </p:nvSpPr>
            <p:spPr>
              <a:xfrm>
                <a:off x="3382134" y="1354249"/>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5"/>
              <p:cNvSpPr/>
              <p:nvPr/>
            </p:nvSpPr>
            <p:spPr>
              <a:xfrm>
                <a:off x="3447034" y="1417924"/>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1" name="Google Shape;61;p6"/>
          <p:cNvGrpSpPr/>
          <p:nvPr/>
        </p:nvGrpSpPr>
        <p:grpSpPr>
          <a:xfrm>
            <a:off x="125" y="0"/>
            <a:ext cx="9144000" cy="5143500"/>
            <a:chOff x="125" y="0"/>
            <a:chExt cx="9144000" cy="5143500"/>
          </a:xfrm>
        </p:grpSpPr>
        <p:sp>
          <p:nvSpPr>
            <p:cNvPr id="62" name="Google Shape;62;p6"/>
            <p:cNvSpPr/>
            <p:nvPr/>
          </p:nvSpPr>
          <p:spPr>
            <a:xfrm rot="-5400000">
              <a:off x="5735825" y="1735200"/>
              <a:ext cx="215700" cy="66009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63" name="Google Shape;63;p6"/>
            <p:cNvSpPr/>
            <p:nvPr/>
          </p:nvSpPr>
          <p:spPr>
            <a:xfrm rot="5400000">
              <a:off x="2879075" y="-2878950"/>
              <a:ext cx="209400" cy="59673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64" name="Google Shape;64;p6"/>
          <p:cNvGrpSpPr/>
          <p:nvPr/>
        </p:nvGrpSpPr>
        <p:grpSpPr>
          <a:xfrm>
            <a:off x="8498673" y="275575"/>
            <a:ext cx="352700" cy="352700"/>
            <a:chOff x="2917014" y="1713064"/>
            <a:chExt cx="277826" cy="277826"/>
          </a:xfrm>
        </p:grpSpPr>
        <p:cxnSp>
          <p:nvCxnSpPr>
            <p:cNvPr id="65" name="Google Shape;65;p6"/>
            <p:cNvCxnSpPr/>
            <p:nvPr/>
          </p:nvCxnSpPr>
          <p:spPr>
            <a:xfrm>
              <a:off x="3103040" y="185234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66" name="Google Shape;66;p6"/>
            <p:cNvCxnSpPr/>
            <p:nvPr/>
          </p:nvCxnSpPr>
          <p:spPr>
            <a:xfrm>
              <a:off x="2917014" y="1852340"/>
              <a:ext cx="91200" cy="0"/>
            </a:xfrm>
            <a:prstGeom prst="straightConnector1">
              <a:avLst/>
            </a:prstGeom>
            <a:noFill/>
            <a:ln cap="rnd" cmpd="sng" w="19050">
              <a:solidFill>
                <a:schemeClr val="accent3"/>
              </a:solidFill>
              <a:prstDash val="solid"/>
              <a:round/>
              <a:headEnd len="med" w="med" type="none"/>
              <a:tailEnd len="med" w="med" type="none"/>
            </a:ln>
          </p:spPr>
        </p:cxnSp>
        <p:cxnSp>
          <p:nvCxnSpPr>
            <p:cNvPr id="67" name="Google Shape;67;p6"/>
            <p:cNvCxnSpPr/>
            <p:nvPr/>
          </p:nvCxnSpPr>
          <p:spPr>
            <a:xfrm rot="5400000">
              <a:off x="3009693" y="194499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68" name="Google Shape;68;p6"/>
            <p:cNvCxnSpPr/>
            <p:nvPr/>
          </p:nvCxnSpPr>
          <p:spPr>
            <a:xfrm rot="5400000">
              <a:off x="3009993" y="1758664"/>
              <a:ext cx="91200" cy="0"/>
            </a:xfrm>
            <a:prstGeom prst="straightConnector1">
              <a:avLst/>
            </a:prstGeom>
            <a:noFill/>
            <a:ln cap="rnd" cmpd="sng" w="19050">
              <a:solidFill>
                <a:schemeClr val="accent3"/>
              </a:solidFill>
              <a:prstDash val="solid"/>
              <a:round/>
              <a:headEnd len="med" w="med" type="none"/>
              <a:tailEnd len="med" w="med" type="none"/>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9" name="Shape 69"/>
        <p:cNvGrpSpPr/>
        <p:nvPr/>
      </p:nvGrpSpPr>
      <p:grpSpPr>
        <a:xfrm>
          <a:off x="0" y="0"/>
          <a:ext cx="0" cy="0"/>
          <a:chOff x="0" y="0"/>
          <a:chExt cx="0" cy="0"/>
        </a:xfrm>
      </p:grpSpPr>
      <p:sp>
        <p:nvSpPr>
          <p:cNvPr id="70" name="Google Shape;70;p7"/>
          <p:cNvSpPr txBox="1"/>
          <p:nvPr>
            <p:ph type="title"/>
          </p:nvPr>
        </p:nvSpPr>
        <p:spPr>
          <a:xfrm>
            <a:off x="720000" y="1237400"/>
            <a:ext cx="4694700" cy="572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71" name="Google Shape;71;p7"/>
          <p:cNvSpPr txBox="1"/>
          <p:nvPr>
            <p:ph idx="1" type="body"/>
          </p:nvPr>
        </p:nvSpPr>
        <p:spPr>
          <a:xfrm>
            <a:off x="720000" y="1855325"/>
            <a:ext cx="4694700" cy="2050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Poppins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
        <p:nvSpPr>
          <p:cNvPr id="72" name="Google Shape;72;p7"/>
          <p:cNvSpPr/>
          <p:nvPr>
            <p:ph idx="2" type="pic"/>
          </p:nvPr>
        </p:nvSpPr>
        <p:spPr>
          <a:xfrm>
            <a:off x="6054698" y="833700"/>
            <a:ext cx="2374200" cy="3476100"/>
          </a:xfrm>
          <a:prstGeom prst="roundRect">
            <a:avLst>
              <a:gd fmla="val 16667" name="adj"/>
            </a:avLst>
          </a:prstGeom>
          <a:noFill/>
          <a:ln>
            <a:noFill/>
          </a:ln>
        </p:spPr>
      </p:sp>
      <p:grpSp>
        <p:nvGrpSpPr>
          <p:cNvPr id="73" name="Google Shape;73;p7"/>
          <p:cNvGrpSpPr/>
          <p:nvPr/>
        </p:nvGrpSpPr>
        <p:grpSpPr>
          <a:xfrm>
            <a:off x="0" y="0"/>
            <a:ext cx="9144000" cy="418800"/>
            <a:chOff x="0" y="0"/>
            <a:chExt cx="9144000" cy="418800"/>
          </a:xfrm>
        </p:grpSpPr>
        <p:sp>
          <p:nvSpPr>
            <p:cNvPr id="74" name="Google Shape;74;p7"/>
            <p:cNvSpPr/>
            <p:nvPr/>
          </p:nvSpPr>
          <p:spPr>
            <a:xfrm>
              <a:off x="0" y="0"/>
              <a:ext cx="9144000" cy="209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75" name="Google Shape;75;p7"/>
            <p:cNvSpPr/>
            <p:nvPr/>
          </p:nvSpPr>
          <p:spPr>
            <a:xfrm rot="5400000">
              <a:off x="1301100" y="-1091700"/>
              <a:ext cx="209400" cy="28116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6" name="Shape 76"/>
        <p:cNvGrpSpPr/>
        <p:nvPr/>
      </p:nvGrpSpPr>
      <p:grpSpPr>
        <a:xfrm>
          <a:off x="0" y="0"/>
          <a:ext cx="0" cy="0"/>
          <a:chOff x="0" y="0"/>
          <a:chExt cx="0" cy="0"/>
        </a:xfrm>
      </p:grpSpPr>
      <p:sp>
        <p:nvSpPr>
          <p:cNvPr id="77" name="Google Shape;77;p8"/>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grpSp>
        <p:nvGrpSpPr>
          <p:cNvPr id="78" name="Google Shape;78;p8"/>
          <p:cNvGrpSpPr/>
          <p:nvPr/>
        </p:nvGrpSpPr>
        <p:grpSpPr>
          <a:xfrm>
            <a:off x="8384373" y="4541500"/>
            <a:ext cx="352700" cy="352700"/>
            <a:chOff x="2917014" y="1713064"/>
            <a:chExt cx="277826" cy="277826"/>
          </a:xfrm>
        </p:grpSpPr>
        <p:cxnSp>
          <p:nvCxnSpPr>
            <p:cNvPr id="79" name="Google Shape;79;p8"/>
            <p:cNvCxnSpPr/>
            <p:nvPr/>
          </p:nvCxnSpPr>
          <p:spPr>
            <a:xfrm>
              <a:off x="3103040" y="185234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80" name="Google Shape;80;p8"/>
            <p:cNvCxnSpPr/>
            <p:nvPr/>
          </p:nvCxnSpPr>
          <p:spPr>
            <a:xfrm>
              <a:off x="2917014" y="1852340"/>
              <a:ext cx="91200" cy="0"/>
            </a:xfrm>
            <a:prstGeom prst="straightConnector1">
              <a:avLst/>
            </a:prstGeom>
            <a:noFill/>
            <a:ln cap="rnd" cmpd="sng" w="19050">
              <a:solidFill>
                <a:schemeClr val="accent3"/>
              </a:solidFill>
              <a:prstDash val="solid"/>
              <a:round/>
              <a:headEnd len="med" w="med" type="none"/>
              <a:tailEnd len="med" w="med" type="none"/>
            </a:ln>
          </p:spPr>
        </p:cxnSp>
        <p:cxnSp>
          <p:nvCxnSpPr>
            <p:cNvPr id="81" name="Google Shape;81;p8"/>
            <p:cNvCxnSpPr/>
            <p:nvPr/>
          </p:nvCxnSpPr>
          <p:spPr>
            <a:xfrm rot="5400000">
              <a:off x="3009693" y="194499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82" name="Google Shape;82;p8"/>
            <p:cNvCxnSpPr/>
            <p:nvPr/>
          </p:nvCxnSpPr>
          <p:spPr>
            <a:xfrm rot="5400000">
              <a:off x="3009993" y="1758664"/>
              <a:ext cx="91200" cy="0"/>
            </a:xfrm>
            <a:prstGeom prst="straightConnector1">
              <a:avLst/>
            </a:prstGeom>
            <a:noFill/>
            <a:ln cap="rnd" cmpd="sng" w="19050">
              <a:solidFill>
                <a:schemeClr val="accent3"/>
              </a:solidFill>
              <a:prstDash val="solid"/>
              <a:round/>
              <a:headEnd len="med" w="med" type="none"/>
              <a:tailEnd len="med" w="med" type="none"/>
            </a:ln>
          </p:spPr>
        </p:cxnSp>
      </p:grpSp>
      <p:grpSp>
        <p:nvGrpSpPr>
          <p:cNvPr id="83" name="Google Shape;83;p8"/>
          <p:cNvGrpSpPr/>
          <p:nvPr/>
        </p:nvGrpSpPr>
        <p:grpSpPr>
          <a:xfrm>
            <a:off x="-200" y="0"/>
            <a:ext cx="9144200" cy="5143500"/>
            <a:chOff x="-200" y="0"/>
            <a:chExt cx="9144200" cy="5143500"/>
          </a:xfrm>
        </p:grpSpPr>
        <p:sp>
          <p:nvSpPr>
            <p:cNvPr id="84" name="Google Shape;84;p8"/>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85" name="Google Shape;85;p8"/>
            <p:cNvSpPr/>
            <p:nvPr/>
          </p:nvSpPr>
          <p:spPr>
            <a:xfrm rot="5400000">
              <a:off x="1476250" y="-1240050"/>
              <a:ext cx="249300" cy="32022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86" name="Google Shape;86;p8"/>
            <p:cNvSpPr/>
            <p:nvPr/>
          </p:nvSpPr>
          <p:spPr>
            <a:xfrm flipH="1" rot="5400000">
              <a:off x="714400" y="4179900"/>
              <a:ext cx="249300" cy="16779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7" name="Shape 87"/>
        <p:cNvGrpSpPr/>
        <p:nvPr/>
      </p:nvGrpSpPr>
      <p:grpSpPr>
        <a:xfrm>
          <a:off x="0" y="0"/>
          <a:ext cx="0" cy="0"/>
          <a:chOff x="0" y="0"/>
          <a:chExt cx="0" cy="0"/>
        </a:xfrm>
      </p:grpSpPr>
      <p:sp>
        <p:nvSpPr>
          <p:cNvPr id="88" name="Google Shape;88;p9"/>
          <p:cNvSpPr txBox="1"/>
          <p:nvPr>
            <p:ph type="title"/>
          </p:nvPr>
        </p:nvSpPr>
        <p:spPr>
          <a:xfrm>
            <a:off x="2241425" y="1609725"/>
            <a:ext cx="4661100" cy="14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9" name="Google Shape;89;p9"/>
          <p:cNvSpPr txBox="1"/>
          <p:nvPr>
            <p:ph idx="1" type="subTitle"/>
          </p:nvPr>
        </p:nvSpPr>
        <p:spPr>
          <a:xfrm>
            <a:off x="2241475" y="3096075"/>
            <a:ext cx="4661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grpSp>
        <p:nvGrpSpPr>
          <p:cNvPr id="90" name="Google Shape;90;p9"/>
          <p:cNvGrpSpPr/>
          <p:nvPr/>
        </p:nvGrpSpPr>
        <p:grpSpPr>
          <a:xfrm flipH="1">
            <a:off x="7170399" y="4706713"/>
            <a:ext cx="1705976" cy="324097"/>
            <a:chOff x="2496762" y="993531"/>
            <a:chExt cx="658500" cy="125100"/>
          </a:xfrm>
        </p:grpSpPr>
        <p:grpSp>
          <p:nvGrpSpPr>
            <p:cNvPr id="91" name="Google Shape;91;p9"/>
            <p:cNvGrpSpPr/>
            <p:nvPr/>
          </p:nvGrpSpPr>
          <p:grpSpPr>
            <a:xfrm>
              <a:off x="2496762" y="993531"/>
              <a:ext cx="125100" cy="125100"/>
              <a:chOff x="3374787" y="880358"/>
              <a:chExt cx="125100" cy="125100"/>
            </a:xfrm>
          </p:grpSpPr>
          <p:sp>
            <p:nvSpPr>
              <p:cNvPr id="92" name="Google Shape;92;p9"/>
              <p:cNvSpPr/>
              <p:nvPr/>
            </p:nvSpPr>
            <p:spPr>
              <a:xfrm>
                <a:off x="3374787" y="880358"/>
                <a:ext cx="125100" cy="125100"/>
              </a:xfrm>
              <a:prstGeom prst="rect">
                <a:avLst/>
              </a:prstGeom>
              <a:solidFill>
                <a:srgbClr val="FF688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 name="Google Shape;93;p9"/>
              <p:cNvSpPr/>
              <p:nvPr/>
            </p:nvSpPr>
            <p:spPr>
              <a:xfrm>
                <a:off x="3374787" y="880358"/>
                <a:ext cx="125100" cy="1251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9"/>
              <p:cNvSpPr/>
              <p:nvPr/>
            </p:nvSpPr>
            <p:spPr>
              <a:xfrm>
                <a:off x="3382134" y="887705"/>
                <a:ext cx="57553" cy="75920"/>
              </a:xfrm>
              <a:custGeom>
                <a:rect b="b" l="l" r="r" t="t"/>
                <a:pathLst>
                  <a:path extrusionOk="0" h="106" w="79">
                    <a:moveTo>
                      <a:pt x="76" y="0"/>
                    </a:moveTo>
                    <a:cubicBezTo>
                      <a:pt x="3" y="0"/>
                      <a:pt x="3" y="0"/>
                      <a:pt x="3" y="0"/>
                    </a:cubicBezTo>
                    <a:cubicBezTo>
                      <a:pt x="1" y="0"/>
                      <a:pt x="0" y="2"/>
                      <a:pt x="0" y="4"/>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4"/>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9"/>
              <p:cNvSpPr/>
              <p:nvPr/>
            </p:nvSpPr>
            <p:spPr>
              <a:xfrm>
                <a:off x="3447034" y="951380"/>
                <a:ext cx="52655" cy="53879"/>
              </a:xfrm>
              <a:custGeom>
                <a:rect b="b" l="l" r="r" t="t"/>
                <a:pathLst>
                  <a:path extrusionOk="0" h="44" w="43">
                    <a:moveTo>
                      <a:pt x="43" y="0"/>
                    </a:moveTo>
                    <a:lnTo>
                      <a:pt x="0" y="44"/>
                    </a:lnTo>
                    <a:lnTo>
                      <a:pt x="43" y="44"/>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6" name="Google Shape;96;p9"/>
            <p:cNvGrpSpPr/>
            <p:nvPr/>
          </p:nvGrpSpPr>
          <p:grpSpPr>
            <a:xfrm>
              <a:off x="2674562" y="994242"/>
              <a:ext cx="125100" cy="123677"/>
              <a:chOff x="3374787" y="1035873"/>
              <a:chExt cx="125100" cy="123677"/>
            </a:xfrm>
          </p:grpSpPr>
          <p:sp>
            <p:nvSpPr>
              <p:cNvPr id="97" name="Google Shape;97;p9"/>
              <p:cNvSpPr/>
              <p:nvPr/>
            </p:nvSpPr>
            <p:spPr>
              <a:xfrm>
                <a:off x="3374787" y="1035873"/>
                <a:ext cx="125100" cy="123600"/>
              </a:xfrm>
              <a:prstGeom prst="rect">
                <a:avLst/>
              </a:prstGeom>
              <a:solidFill>
                <a:srgbClr val="3535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 name="Google Shape;98;p9"/>
              <p:cNvSpPr/>
              <p:nvPr/>
            </p:nvSpPr>
            <p:spPr>
              <a:xfrm>
                <a:off x="3374787" y="1035873"/>
                <a:ext cx="125100" cy="1236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 name="Google Shape;99;p9"/>
              <p:cNvSpPr/>
              <p:nvPr/>
            </p:nvSpPr>
            <p:spPr>
              <a:xfrm>
                <a:off x="3382134" y="1043220"/>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9"/>
              <p:cNvSpPr/>
              <p:nvPr/>
            </p:nvSpPr>
            <p:spPr>
              <a:xfrm>
                <a:off x="3447034" y="1106895"/>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1" name="Google Shape;101;p9"/>
            <p:cNvGrpSpPr/>
            <p:nvPr/>
          </p:nvGrpSpPr>
          <p:grpSpPr>
            <a:xfrm>
              <a:off x="2852362" y="994242"/>
              <a:ext cx="125100" cy="123677"/>
              <a:chOff x="3374787" y="1191387"/>
              <a:chExt cx="125100" cy="123677"/>
            </a:xfrm>
          </p:grpSpPr>
          <p:sp>
            <p:nvSpPr>
              <p:cNvPr id="102" name="Google Shape;102;p9"/>
              <p:cNvSpPr/>
              <p:nvPr/>
            </p:nvSpPr>
            <p:spPr>
              <a:xfrm>
                <a:off x="3374787" y="1191387"/>
                <a:ext cx="125100" cy="123600"/>
              </a:xfrm>
              <a:prstGeom prst="rect">
                <a:avLst/>
              </a:prstGeom>
              <a:solidFill>
                <a:srgbClr val="A1EAE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9"/>
              <p:cNvSpPr/>
              <p:nvPr/>
            </p:nvSpPr>
            <p:spPr>
              <a:xfrm>
                <a:off x="3374787" y="1191387"/>
                <a:ext cx="125100" cy="123600"/>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9"/>
              <p:cNvSpPr/>
              <p:nvPr/>
            </p:nvSpPr>
            <p:spPr>
              <a:xfrm>
                <a:off x="3382134" y="1198734"/>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9"/>
              <p:cNvSpPr/>
              <p:nvPr/>
            </p:nvSpPr>
            <p:spPr>
              <a:xfrm>
                <a:off x="3447034" y="1262409"/>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6" name="Google Shape;106;p9"/>
            <p:cNvGrpSpPr/>
            <p:nvPr/>
          </p:nvGrpSpPr>
          <p:grpSpPr>
            <a:xfrm>
              <a:off x="3030162" y="994242"/>
              <a:ext cx="125100" cy="123677"/>
              <a:chOff x="3374787" y="1346902"/>
              <a:chExt cx="125100" cy="123677"/>
            </a:xfrm>
          </p:grpSpPr>
          <p:sp>
            <p:nvSpPr>
              <p:cNvPr id="107" name="Google Shape;107;p9"/>
              <p:cNvSpPr/>
              <p:nvPr/>
            </p:nvSpPr>
            <p:spPr>
              <a:xfrm>
                <a:off x="3374787" y="1346902"/>
                <a:ext cx="125100" cy="123600"/>
              </a:xfrm>
              <a:prstGeom prst="rect">
                <a:avLst/>
              </a:prstGeom>
              <a:solidFill>
                <a:srgbClr val="2119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9"/>
              <p:cNvSpPr/>
              <p:nvPr/>
            </p:nvSpPr>
            <p:spPr>
              <a:xfrm>
                <a:off x="3374787" y="1346902"/>
                <a:ext cx="125100" cy="12360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9"/>
              <p:cNvSpPr/>
              <p:nvPr/>
            </p:nvSpPr>
            <p:spPr>
              <a:xfrm>
                <a:off x="3382134" y="1354249"/>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9"/>
              <p:cNvSpPr/>
              <p:nvPr/>
            </p:nvSpPr>
            <p:spPr>
              <a:xfrm>
                <a:off x="3447034" y="1417924"/>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1" name="Google Shape;111;p9"/>
          <p:cNvGrpSpPr/>
          <p:nvPr/>
        </p:nvGrpSpPr>
        <p:grpSpPr>
          <a:xfrm flipH="1">
            <a:off x="-50" y="0"/>
            <a:ext cx="9144075" cy="5143500"/>
            <a:chOff x="-50" y="0"/>
            <a:chExt cx="9144075" cy="5143500"/>
          </a:xfrm>
        </p:grpSpPr>
        <p:sp>
          <p:nvSpPr>
            <p:cNvPr id="112" name="Google Shape;112;p9"/>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13" name="Google Shape;113;p9"/>
            <p:cNvSpPr/>
            <p:nvPr/>
          </p:nvSpPr>
          <p:spPr>
            <a:xfrm rot="5400000">
              <a:off x="2152600" y="-1916250"/>
              <a:ext cx="249300" cy="45546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14" name="Google Shape;114;p9"/>
            <p:cNvSpPr/>
            <p:nvPr/>
          </p:nvSpPr>
          <p:spPr>
            <a:xfrm rot="-5400000">
              <a:off x="6491275" y="2490750"/>
              <a:ext cx="249300" cy="50562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115" name="Google Shape;115;p9"/>
          <p:cNvGrpSpPr/>
          <p:nvPr/>
        </p:nvGrpSpPr>
        <p:grpSpPr>
          <a:xfrm>
            <a:off x="192873" y="358650"/>
            <a:ext cx="352700" cy="352700"/>
            <a:chOff x="2917014" y="1713064"/>
            <a:chExt cx="277826" cy="277826"/>
          </a:xfrm>
        </p:grpSpPr>
        <p:cxnSp>
          <p:nvCxnSpPr>
            <p:cNvPr id="116" name="Google Shape;116;p9"/>
            <p:cNvCxnSpPr/>
            <p:nvPr/>
          </p:nvCxnSpPr>
          <p:spPr>
            <a:xfrm>
              <a:off x="3103040" y="185234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117" name="Google Shape;117;p9"/>
            <p:cNvCxnSpPr/>
            <p:nvPr/>
          </p:nvCxnSpPr>
          <p:spPr>
            <a:xfrm>
              <a:off x="2917014" y="1852340"/>
              <a:ext cx="91200" cy="0"/>
            </a:xfrm>
            <a:prstGeom prst="straightConnector1">
              <a:avLst/>
            </a:prstGeom>
            <a:noFill/>
            <a:ln cap="rnd" cmpd="sng" w="19050">
              <a:solidFill>
                <a:schemeClr val="accent3"/>
              </a:solidFill>
              <a:prstDash val="solid"/>
              <a:round/>
              <a:headEnd len="med" w="med" type="none"/>
              <a:tailEnd len="med" w="med" type="none"/>
            </a:ln>
          </p:spPr>
        </p:cxnSp>
        <p:cxnSp>
          <p:nvCxnSpPr>
            <p:cNvPr id="118" name="Google Shape;118;p9"/>
            <p:cNvCxnSpPr/>
            <p:nvPr/>
          </p:nvCxnSpPr>
          <p:spPr>
            <a:xfrm rot="5400000">
              <a:off x="3009693" y="194499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119" name="Google Shape;119;p9"/>
            <p:cNvCxnSpPr/>
            <p:nvPr/>
          </p:nvCxnSpPr>
          <p:spPr>
            <a:xfrm rot="5400000">
              <a:off x="3009993" y="1758664"/>
              <a:ext cx="91200" cy="0"/>
            </a:xfrm>
            <a:prstGeom prst="straightConnector1">
              <a:avLst/>
            </a:prstGeom>
            <a:noFill/>
            <a:ln cap="rnd" cmpd="sng" w="19050">
              <a:solidFill>
                <a:schemeClr val="accent3"/>
              </a:solidFill>
              <a:prstDash val="solid"/>
              <a:round/>
              <a:headEnd len="med" w="med" type="none"/>
              <a:tailEnd len="med" w="med" type="none"/>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0" name="Shape 120"/>
        <p:cNvGrpSpPr/>
        <p:nvPr/>
      </p:nvGrpSpPr>
      <p:grpSpPr>
        <a:xfrm>
          <a:off x="0" y="0"/>
          <a:ext cx="0" cy="0"/>
          <a:chOff x="0" y="0"/>
          <a:chExt cx="0" cy="0"/>
        </a:xfrm>
      </p:grpSpPr>
      <p:sp>
        <p:nvSpPr>
          <p:cNvPr id="121" name="Google Shape;121;p10"/>
          <p:cNvSpPr/>
          <p:nvPr>
            <p:ph idx="2" type="pic"/>
          </p:nvPr>
        </p:nvSpPr>
        <p:spPr>
          <a:xfrm>
            <a:off x="0" y="0"/>
            <a:ext cx="9144000" cy="5143500"/>
          </a:xfrm>
          <a:prstGeom prst="rect">
            <a:avLst/>
          </a:prstGeom>
          <a:noFill/>
          <a:ln>
            <a:noFill/>
          </a:ln>
        </p:spPr>
      </p:sp>
      <p:sp>
        <p:nvSpPr>
          <p:cNvPr id="122" name="Google Shape;122;p10"/>
          <p:cNvSpPr txBox="1"/>
          <p:nvPr>
            <p:ph type="title"/>
          </p:nvPr>
        </p:nvSpPr>
        <p:spPr>
          <a:xfrm>
            <a:off x="720000" y="4149450"/>
            <a:ext cx="7704000" cy="4590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3" name="Shape 123"/>
        <p:cNvGrpSpPr/>
        <p:nvPr/>
      </p:nvGrpSpPr>
      <p:grpSpPr>
        <a:xfrm>
          <a:off x="0" y="0"/>
          <a:ext cx="0" cy="0"/>
          <a:chOff x="0" y="0"/>
          <a:chExt cx="0" cy="0"/>
        </a:xfrm>
      </p:grpSpPr>
      <p:sp>
        <p:nvSpPr>
          <p:cNvPr id="124" name="Google Shape;124;p11"/>
          <p:cNvSpPr txBox="1"/>
          <p:nvPr>
            <p:ph hasCustomPrompt="1" type="title"/>
          </p:nvPr>
        </p:nvSpPr>
        <p:spPr>
          <a:xfrm>
            <a:off x="2046300" y="2963777"/>
            <a:ext cx="5051400" cy="103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solidFill>
                  <a:schemeClr val="accent3"/>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25" name="Google Shape;125;p11"/>
          <p:cNvSpPr txBox="1"/>
          <p:nvPr>
            <p:ph idx="1" type="subTitle"/>
          </p:nvPr>
        </p:nvSpPr>
        <p:spPr>
          <a:xfrm>
            <a:off x="2046300" y="3952428"/>
            <a:ext cx="5051400" cy="45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26" name="Google Shape;126;p11"/>
          <p:cNvGrpSpPr/>
          <p:nvPr/>
        </p:nvGrpSpPr>
        <p:grpSpPr>
          <a:xfrm>
            <a:off x="-200" y="0"/>
            <a:ext cx="9144225" cy="5143500"/>
            <a:chOff x="-200" y="0"/>
            <a:chExt cx="9144225" cy="5143500"/>
          </a:xfrm>
        </p:grpSpPr>
        <p:sp>
          <p:nvSpPr>
            <p:cNvPr id="127" name="Google Shape;127;p11"/>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28" name="Google Shape;128;p11"/>
            <p:cNvSpPr/>
            <p:nvPr/>
          </p:nvSpPr>
          <p:spPr>
            <a:xfrm rot="5400000">
              <a:off x="390400" y="-154200"/>
              <a:ext cx="249300" cy="10305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29" name="Google Shape;129;p11"/>
            <p:cNvSpPr/>
            <p:nvPr/>
          </p:nvSpPr>
          <p:spPr>
            <a:xfrm rot="-5400000">
              <a:off x="8281975" y="4281450"/>
              <a:ext cx="249300" cy="14748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30" name="Google Shape;130;p11"/>
            <p:cNvSpPr/>
            <p:nvPr/>
          </p:nvSpPr>
          <p:spPr>
            <a:xfrm flipH="1" rot="5400000">
              <a:off x="714400" y="4179900"/>
              <a:ext cx="249300" cy="16779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31" name="Shape 13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32" name="Shape 132"/>
        <p:cNvGrpSpPr/>
        <p:nvPr/>
      </p:nvGrpSpPr>
      <p:grpSpPr>
        <a:xfrm>
          <a:off x="0" y="0"/>
          <a:ext cx="0" cy="0"/>
          <a:chOff x="0" y="0"/>
          <a:chExt cx="0" cy="0"/>
        </a:xfrm>
      </p:grpSpPr>
      <p:sp>
        <p:nvSpPr>
          <p:cNvPr id="133" name="Google Shape;133;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4" name="Google Shape;134;p13"/>
          <p:cNvSpPr txBox="1"/>
          <p:nvPr>
            <p:ph hasCustomPrompt="1" idx="2" type="title"/>
          </p:nvPr>
        </p:nvSpPr>
        <p:spPr>
          <a:xfrm>
            <a:off x="1238050" y="1171458"/>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 name="Google Shape;135;p13"/>
          <p:cNvSpPr txBox="1"/>
          <p:nvPr>
            <p:ph hasCustomPrompt="1" idx="3" type="title"/>
          </p:nvPr>
        </p:nvSpPr>
        <p:spPr>
          <a:xfrm>
            <a:off x="1238050" y="2843738"/>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6" name="Google Shape;136;p13"/>
          <p:cNvSpPr txBox="1"/>
          <p:nvPr>
            <p:ph hasCustomPrompt="1" idx="4" type="title"/>
          </p:nvPr>
        </p:nvSpPr>
        <p:spPr>
          <a:xfrm>
            <a:off x="1238050" y="172888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7" name="Google Shape;137;p13"/>
          <p:cNvSpPr txBox="1"/>
          <p:nvPr>
            <p:ph hasCustomPrompt="1" idx="5" type="title"/>
          </p:nvPr>
        </p:nvSpPr>
        <p:spPr>
          <a:xfrm>
            <a:off x="1238050" y="340116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8" name="Google Shape;138;p13"/>
          <p:cNvSpPr txBox="1"/>
          <p:nvPr>
            <p:ph hasCustomPrompt="1" idx="6" type="title"/>
          </p:nvPr>
        </p:nvSpPr>
        <p:spPr>
          <a:xfrm>
            <a:off x="1238050" y="228631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9" name="Google Shape;139;p13"/>
          <p:cNvSpPr txBox="1"/>
          <p:nvPr>
            <p:ph hasCustomPrompt="1" idx="7" type="title"/>
          </p:nvPr>
        </p:nvSpPr>
        <p:spPr>
          <a:xfrm>
            <a:off x="1238050" y="395859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0" name="Google Shape;140;p13"/>
          <p:cNvSpPr txBox="1"/>
          <p:nvPr>
            <p:ph idx="1" type="subTitle"/>
          </p:nvPr>
        </p:nvSpPr>
        <p:spPr>
          <a:xfrm>
            <a:off x="2093900" y="117145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1" name="Google Shape;141;p13"/>
          <p:cNvSpPr txBox="1"/>
          <p:nvPr>
            <p:ph idx="8" type="subTitle"/>
          </p:nvPr>
        </p:nvSpPr>
        <p:spPr>
          <a:xfrm>
            <a:off x="2093900" y="172888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2" name="Google Shape;142;p13"/>
          <p:cNvSpPr txBox="1"/>
          <p:nvPr>
            <p:ph idx="9" type="subTitle"/>
          </p:nvPr>
        </p:nvSpPr>
        <p:spPr>
          <a:xfrm>
            <a:off x="2093900" y="228631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3" name="Google Shape;143;p13"/>
          <p:cNvSpPr txBox="1"/>
          <p:nvPr>
            <p:ph idx="13" type="subTitle"/>
          </p:nvPr>
        </p:nvSpPr>
        <p:spPr>
          <a:xfrm>
            <a:off x="2093900" y="284374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4" name="Google Shape;144;p13"/>
          <p:cNvSpPr txBox="1"/>
          <p:nvPr>
            <p:ph idx="14" type="subTitle"/>
          </p:nvPr>
        </p:nvSpPr>
        <p:spPr>
          <a:xfrm>
            <a:off x="2093900" y="340117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45" name="Google Shape;145;p13"/>
          <p:cNvSpPr txBox="1"/>
          <p:nvPr>
            <p:ph idx="15" type="subTitle"/>
          </p:nvPr>
        </p:nvSpPr>
        <p:spPr>
          <a:xfrm>
            <a:off x="2093900" y="3958600"/>
            <a:ext cx="4314900" cy="447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grpSp>
        <p:nvGrpSpPr>
          <p:cNvPr id="146" name="Google Shape;146;p13"/>
          <p:cNvGrpSpPr/>
          <p:nvPr/>
        </p:nvGrpSpPr>
        <p:grpSpPr>
          <a:xfrm>
            <a:off x="5207025" y="-2850"/>
            <a:ext cx="3957600" cy="5149200"/>
            <a:chOff x="5207025" y="-2850"/>
            <a:chExt cx="3957600" cy="5149200"/>
          </a:xfrm>
        </p:grpSpPr>
        <p:sp>
          <p:nvSpPr>
            <p:cNvPr id="147" name="Google Shape;147;p13"/>
            <p:cNvSpPr/>
            <p:nvPr/>
          </p:nvSpPr>
          <p:spPr>
            <a:xfrm rot="-5400000">
              <a:off x="7077975" y="3059700"/>
              <a:ext cx="215700" cy="39576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48" name="Google Shape;148;p13"/>
            <p:cNvSpPr/>
            <p:nvPr/>
          </p:nvSpPr>
          <p:spPr>
            <a:xfrm flipH="1" rot="-5400000">
              <a:off x="7909950" y="-1018200"/>
              <a:ext cx="218700" cy="22494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49" name="Shape 149"/>
        <p:cNvGrpSpPr/>
        <p:nvPr/>
      </p:nvGrpSpPr>
      <p:grpSpPr>
        <a:xfrm>
          <a:off x="0" y="0"/>
          <a:ext cx="0" cy="0"/>
          <a:chOff x="0" y="0"/>
          <a:chExt cx="0" cy="0"/>
        </a:xfrm>
      </p:grpSpPr>
      <p:sp>
        <p:nvSpPr>
          <p:cNvPr id="150" name="Google Shape;150;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51" name="Google Shape;151;p14"/>
          <p:cNvGrpSpPr/>
          <p:nvPr/>
        </p:nvGrpSpPr>
        <p:grpSpPr>
          <a:xfrm>
            <a:off x="25" y="0"/>
            <a:ext cx="9144111" cy="5146350"/>
            <a:chOff x="25" y="0"/>
            <a:chExt cx="9144111" cy="5146350"/>
          </a:xfrm>
        </p:grpSpPr>
        <p:sp>
          <p:nvSpPr>
            <p:cNvPr id="152" name="Google Shape;152;p14"/>
            <p:cNvSpPr/>
            <p:nvPr/>
          </p:nvSpPr>
          <p:spPr>
            <a:xfrm flipH="1" rot="5400000">
              <a:off x="1155025" y="3775650"/>
              <a:ext cx="215700" cy="25257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53" name="Google Shape;153;p14"/>
            <p:cNvSpPr/>
            <p:nvPr/>
          </p:nvSpPr>
          <p:spPr>
            <a:xfrm flipH="1" rot="-5400000">
              <a:off x="8328286" y="-397050"/>
              <a:ext cx="209400" cy="14223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54" name="Google Shape;154;p14"/>
            <p:cNvSpPr/>
            <p:nvPr/>
          </p:nvSpPr>
          <p:spPr>
            <a:xfrm flipH="1" rot="-5400000">
              <a:off x="7914675" y="-1019850"/>
              <a:ext cx="209400" cy="22491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155" name="Shape 155"/>
        <p:cNvGrpSpPr/>
        <p:nvPr/>
      </p:nvGrpSpPr>
      <p:grpSpPr>
        <a:xfrm>
          <a:off x="0" y="0"/>
          <a:ext cx="0" cy="0"/>
          <a:chOff x="0" y="0"/>
          <a:chExt cx="0" cy="0"/>
        </a:xfrm>
      </p:grpSpPr>
      <p:sp>
        <p:nvSpPr>
          <p:cNvPr id="156" name="Google Shape;156;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7" name="Google Shape;157;p15"/>
          <p:cNvSpPr/>
          <p:nvPr/>
        </p:nvSpPr>
        <p:spPr>
          <a:xfrm rot="5400000">
            <a:off x="1880500" y="-1880400"/>
            <a:ext cx="203100" cy="39639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158" name="Shape 158"/>
        <p:cNvGrpSpPr/>
        <p:nvPr/>
      </p:nvGrpSpPr>
      <p:grpSpPr>
        <a:xfrm>
          <a:off x="0" y="0"/>
          <a:ext cx="0" cy="0"/>
          <a:chOff x="0" y="0"/>
          <a:chExt cx="0" cy="0"/>
        </a:xfrm>
      </p:grpSpPr>
      <p:sp>
        <p:nvSpPr>
          <p:cNvPr id="159" name="Google Shape;159;p16"/>
          <p:cNvSpPr txBox="1"/>
          <p:nvPr>
            <p:ph idx="1" type="subTitle"/>
          </p:nvPr>
        </p:nvSpPr>
        <p:spPr>
          <a:xfrm flipH="1">
            <a:off x="866688" y="1502675"/>
            <a:ext cx="3392100" cy="1012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60" name="Google Shape;160;p16"/>
          <p:cNvSpPr txBox="1"/>
          <p:nvPr>
            <p:ph type="title"/>
          </p:nvPr>
        </p:nvSpPr>
        <p:spPr>
          <a:xfrm flipH="1">
            <a:off x="866700" y="574650"/>
            <a:ext cx="3392100" cy="1051800"/>
          </a:xfrm>
          <a:prstGeom prst="rect">
            <a:avLst/>
          </a:prstGeom>
        </p:spPr>
        <p:txBody>
          <a:bodyPr anchorCtr="0" anchor="b" bIns="91425" lIns="91425" spcFirstLastPara="1" rIns="91425" wrap="square" tIns="91425">
            <a:noAutofit/>
          </a:bodyPr>
          <a:lstStyle>
            <a:lvl1pPr lvl="0" marR="9525"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1" name="Google Shape;161;p16"/>
          <p:cNvSpPr/>
          <p:nvPr>
            <p:ph idx="2" type="pic"/>
          </p:nvPr>
        </p:nvSpPr>
        <p:spPr>
          <a:xfrm>
            <a:off x="924300" y="2646675"/>
            <a:ext cx="3334500" cy="1922100"/>
          </a:xfrm>
          <a:prstGeom prst="roundRect">
            <a:avLst>
              <a:gd fmla="val 16667" name="adj"/>
            </a:avLst>
          </a:prstGeom>
          <a:noFill/>
          <a:ln>
            <a:noFill/>
          </a:ln>
        </p:spPr>
      </p:sp>
      <p:sp>
        <p:nvSpPr>
          <p:cNvPr id="162" name="Google Shape;162;p16"/>
          <p:cNvSpPr/>
          <p:nvPr>
            <p:ph idx="3" type="pic"/>
          </p:nvPr>
        </p:nvSpPr>
        <p:spPr>
          <a:xfrm flipH="1">
            <a:off x="4506612" y="574650"/>
            <a:ext cx="3713100" cy="3994200"/>
          </a:xfrm>
          <a:prstGeom prst="roundRect">
            <a:avLst>
              <a:gd fmla="val 16667"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AND_BODY_1">
    <p:spTree>
      <p:nvGrpSpPr>
        <p:cNvPr id="163" name="Shape 163"/>
        <p:cNvGrpSpPr/>
        <p:nvPr/>
      </p:nvGrpSpPr>
      <p:grpSpPr>
        <a:xfrm>
          <a:off x="0" y="0"/>
          <a:ext cx="0" cy="0"/>
          <a:chOff x="0" y="0"/>
          <a:chExt cx="0" cy="0"/>
        </a:xfrm>
      </p:grpSpPr>
      <p:sp>
        <p:nvSpPr>
          <p:cNvPr id="164" name="Google Shape;164;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165" name="Google Shape;165;p17"/>
          <p:cNvSpPr txBox="1"/>
          <p:nvPr>
            <p:ph idx="1" type="body"/>
          </p:nvPr>
        </p:nvSpPr>
        <p:spPr>
          <a:xfrm>
            <a:off x="720000" y="1152475"/>
            <a:ext cx="7704000" cy="9843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Char char="●"/>
              <a:defRPr/>
            </a:lvl1pPr>
            <a:lvl2pPr indent="-304800" lvl="1" marL="914400" rtl="0">
              <a:lnSpc>
                <a:spcPct val="100000"/>
              </a:lnSpc>
              <a:spcBef>
                <a:spcPts val="0"/>
              </a:spcBef>
              <a:spcAft>
                <a:spcPts val="0"/>
              </a:spcAft>
              <a:buSzPts val="1200"/>
              <a:buChar char="○"/>
              <a:defRPr/>
            </a:lvl2pPr>
            <a:lvl3pPr indent="-304800" lvl="2" marL="1371600" rtl="0">
              <a:lnSpc>
                <a:spcPct val="100000"/>
              </a:lnSpc>
              <a:spcBef>
                <a:spcPts val="0"/>
              </a:spcBef>
              <a:spcAft>
                <a:spcPts val="0"/>
              </a:spcAft>
              <a:buSzPts val="1200"/>
              <a:buChar char="■"/>
              <a:defRPr/>
            </a:lvl3pPr>
            <a:lvl4pPr indent="-304800" lvl="3" marL="1828800" rtl="0">
              <a:lnSpc>
                <a:spcPct val="100000"/>
              </a:lnSpc>
              <a:spcBef>
                <a:spcPts val="0"/>
              </a:spcBef>
              <a:spcAft>
                <a:spcPts val="0"/>
              </a:spcAft>
              <a:buSzPts val="1200"/>
              <a:buChar char="●"/>
              <a:defRPr/>
            </a:lvl4pPr>
            <a:lvl5pPr indent="-304800" lvl="4" marL="2286000" rtl="0">
              <a:lnSpc>
                <a:spcPct val="100000"/>
              </a:lnSpc>
              <a:spcBef>
                <a:spcPts val="0"/>
              </a:spcBef>
              <a:spcAft>
                <a:spcPts val="0"/>
              </a:spcAft>
              <a:buSzPts val="1200"/>
              <a:buChar char="○"/>
              <a:defRPr/>
            </a:lvl5pPr>
            <a:lvl6pPr indent="-304800" lvl="5" marL="2743200" rtl="0">
              <a:lnSpc>
                <a:spcPct val="100000"/>
              </a:lnSpc>
              <a:spcBef>
                <a:spcPts val="0"/>
              </a:spcBef>
              <a:spcAft>
                <a:spcPts val="0"/>
              </a:spcAft>
              <a:buSzPts val="1200"/>
              <a:buChar char="■"/>
              <a:defRPr/>
            </a:lvl6pPr>
            <a:lvl7pPr indent="-304800" lvl="6" marL="3200400" rtl="0">
              <a:lnSpc>
                <a:spcPct val="100000"/>
              </a:lnSpc>
              <a:spcBef>
                <a:spcPts val="0"/>
              </a:spcBef>
              <a:spcAft>
                <a:spcPts val="0"/>
              </a:spcAft>
              <a:buSzPts val="1200"/>
              <a:buChar char="●"/>
              <a:defRPr/>
            </a:lvl7pPr>
            <a:lvl8pPr indent="-304800" lvl="7" marL="3657600" rtl="0">
              <a:lnSpc>
                <a:spcPct val="100000"/>
              </a:lnSpc>
              <a:spcBef>
                <a:spcPts val="0"/>
              </a:spcBef>
              <a:spcAft>
                <a:spcPts val="0"/>
              </a:spcAft>
              <a:buSzPts val="1200"/>
              <a:buChar char="○"/>
              <a:defRPr/>
            </a:lvl8pPr>
            <a:lvl9pPr indent="-304800" lvl="8" marL="4114800" rtl="0">
              <a:lnSpc>
                <a:spcPct val="100000"/>
              </a:lnSpc>
              <a:spcBef>
                <a:spcPts val="0"/>
              </a:spcBef>
              <a:spcAft>
                <a:spcPts val="0"/>
              </a:spcAft>
              <a:buSzPts val="1200"/>
              <a:buChar char="■"/>
              <a:defRPr/>
            </a:lvl9pPr>
          </a:lstStyle>
          <a:p/>
        </p:txBody>
      </p:sp>
      <p:grpSp>
        <p:nvGrpSpPr>
          <p:cNvPr id="166" name="Google Shape;166;p17"/>
          <p:cNvGrpSpPr/>
          <p:nvPr/>
        </p:nvGrpSpPr>
        <p:grpSpPr>
          <a:xfrm>
            <a:off x="175" y="0"/>
            <a:ext cx="9165188" cy="5146350"/>
            <a:chOff x="175" y="0"/>
            <a:chExt cx="9165188" cy="5146350"/>
          </a:xfrm>
        </p:grpSpPr>
        <p:sp>
          <p:nvSpPr>
            <p:cNvPr id="167" name="Google Shape;167;p17"/>
            <p:cNvSpPr/>
            <p:nvPr/>
          </p:nvSpPr>
          <p:spPr>
            <a:xfrm flipH="1" rot="5400000">
              <a:off x="1621825" y="3309000"/>
              <a:ext cx="215700" cy="34590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68" name="Google Shape;168;p17"/>
            <p:cNvSpPr/>
            <p:nvPr/>
          </p:nvSpPr>
          <p:spPr>
            <a:xfrm flipH="1" rot="-5400000">
              <a:off x="6742113" y="-2207550"/>
              <a:ext cx="215700" cy="46308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69" name="Shape 169"/>
        <p:cNvGrpSpPr/>
        <p:nvPr/>
      </p:nvGrpSpPr>
      <p:grpSpPr>
        <a:xfrm>
          <a:off x="0" y="0"/>
          <a:ext cx="0" cy="0"/>
          <a:chOff x="0" y="0"/>
          <a:chExt cx="0" cy="0"/>
        </a:xfrm>
      </p:grpSpPr>
      <p:sp>
        <p:nvSpPr>
          <p:cNvPr id="170" name="Google Shape;170;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71" name="Google Shape;171;p18"/>
          <p:cNvSpPr txBox="1"/>
          <p:nvPr>
            <p:ph idx="1" type="subTitle"/>
          </p:nvPr>
        </p:nvSpPr>
        <p:spPr>
          <a:xfrm>
            <a:off x="1512745" y="1247000"/>
            <a:ext cx="5537100" cy="4431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72" name="Google Shape;172;p18"/>
          <p:cNvSpPr txBox="1"/>
          <p:nvPr>
            <p:ph idx="2" type="subTitle"/>
          </p:nvPr>
        </p:nvSpPr>
        <p:spPr>
          <a:xfrm>
            <a:off x="1512745" y="1543973"/>
            <a:ext cx="5537100" cy="63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3" name="Google Shape;173;p18"/>
          <p:cNvSpPr txBox="1"/>
          <p:nvPr>
            <p:ph idx="3" type="subTitle"/>
          </p:nvPr>
        </p:nvSpPr>
        <p:spPr>
          <a:xfrm>
            <a:off x="1512735" y="2610880"/>
            <a:ext cx="5537100" cy="63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4" name="Google Shape;174;p18"/>
          <p:cNvSpPr txBox="1"/>
          <p:nvPr>
            <p:ph idx="4" type="subTitle"/>
          </p:nvPr>
        </p:nvSpPr>
        <p:spPr>
          <a:xfrm>
            <a:off x="1512749" y="3677800"/>
            <a:ext cx="5537100" cy="63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5" name="Google Shape;175;p18"/>
          <p:cNvSpPr txBox="1"/>
          <p:nvPr>
            <p:ph idx="5" type="subTitle"/>
          </p:nvPr>
        </p:nvSpPr>
        <p:spPr>
          <a:xfrm>
            <a:off x="1512734" y="2313914"/>
            <a:ext cx="5537100" cy="4431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76" name="Google Shape;176;p18"/>
          <p:cNvSpPr txBox="1"/>
          <p:nvPr>
            <p:ph idx="6" type="subTitle"/>
          </p:nvPr>
        </p:nvSpPr>
        <p:spPr>
          <a:xfrm>
            <a:off x="1512747" y="3380827"/>
            <a:ext cx="5537100" cy="4431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grpSp>
        <p:nvGrpSpPr>
          <p:cNvPr id="177" name="Google Shape;177;p18"/>
          <p:cNvGrpSpPr/>
          <p:nvPr/>
        </p:nvGrpSpPr>
        <p:grpSpPr>
          <a:xfrm>
            <a:off x="0" y="-447"/>
            <a:ext cx="9164650" cy="5146797"/>
            <a:chOff x="0" y="-447"/>
            <a:chExt cx="9164650" cy="5146797"/>
          </a:xfrm>
        </p:grpSpPr>
        <p:sp>
          <p:nvSpPr>
            <p:cNvPr id="178" name="Google Shape;178;p18"/>
            <p:cNvSpPr/>
            <p:nvPr/>
          </p:nvSpPr>
          <p:spPr>
            <a:xfrm rot="-5400000">
              <a:off x="7323250" y="3304950"/>
              <a:ext cx="215700" cy="34671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79" name="Google Shape;179;p18"/>
            <p:cNvSpPr/>
            <p:nvPr/>
          </p:nvSpPr>
          <p:spPr>
            <a:xfrm rot="5400000">
              <a:off x="774000" y="-774447"/>
              <a:ext cx="203100" cy="17511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180" name="Shape 180"/>
        <p:cNvGrpSpPr/>
        <p:nvPr/>
      </p:nvGrpSpPr>
      <p:grpSpPr>
        <a:xfrm>
          <a:off x="0" y="0"/>
          <a:ext cx="0" cy="0"/>
          <a:chOff x="0" y="0"/>
          <a:chExt cx="0" cy="0"/>
        </a:xfrm>
      </p:grpSpPr>
      <p:sp>
        <p:nvSpPr>
          <p:cNvPr id="181" name="Google Shape;181;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2" name="Google Shape;182;p19"/>
          <p:cNvSpPr txBox="1"/>
          <p:nvPr>
            <p:ph idx="1" type="subTitle"/>
          </p:nvPr>
        </p:nvSpPr>
        <p:spPr>
          <a:xfrm>
            <a:off x="2397250" y="1417650"/>
            <a:ext cx="2486400" cy="759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9pPr>
          </a:lstStyle>
          <a:p/>
        </p:txBody>
      </p:sp>
      <p:sp>
        <p:nvSpPr>
          <p:cNvPr id="183" name="Google Shape;183;p19"/>
          <p:cNvSpPr txBox="1"/>
          <p:nvPr>
            <p:ph idx="2" type="subTitle"/>
          </p:nvPr>
        </p:nvSpPr>
        <p:spPr>
          <a:xfrm>
            <a:off x="2397250" y="2501660"/>
            <a:ext cx="2486400" cy="759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9pPr>
          </a:lstStyle>
          <a:p/>
        </p:txBody>
      </p:sp>
      <p:sp>
        <p:nvSpPr>
          <p:cNvPr id="184" name="Google Shape;184;p19"/>
          <p:cNvSpPr txBox="1"/>
          <p:nvPr>
            <p:ph idx="3" type="subTitle"/>
          </p:nvPr>
        </p:nvSpPr>
        <p:spPr>
          <a:xfrm>
            <a:off x="2397250" y="3586650"/>
            <a:ext cx="2486400" cy="7596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b="1" sz="2400">
                <a:solidFill>
                  <a:schemeClr val="dk1"/>
                </a:solidFill>
                <a:latin typeface="Raleway"/>
                <a:ea typeface="Raleway"/>
                <a:cs typeface="Raleway"/>
                <a:sym typeface="Raleway"/>
              </a:defRPr>
            </a:lvl9pPr>
          </a:lstStyle>
          <a:p/>
        </p:txBody>
      </p:sp>
      <p:sp>
        <p:nvSpPr>
          <p:cNvPr id="185" name="Google Shape;185;p19"/>
          <p:cNvSpPr txBox="1"/>
          <p:nvPr>
            <p:ph idx="4" type="subTitle"/>
          </p:nvPr>
        </p:nvSpPr>
        <p:spPr>
          <a:xfrm>
            <a:off x="5383450" y="1417650"/>
            <a:ext cx="2719500" cy="7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6" name="Google Shape;186;p19"/>
          <p:cNvSpPr txBox="1"/>
          <p:nvPr>
            <p:ph idx="5" type="subTitle"/>
          </p:nvPr>
        </p:nvSpPr>
        <p:spPr>
          <a:xfrm>
            <a:off x="5383450" y="2501660"/>
            <a:ext cx="2719500" cy="7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7" name="Google Shape;187;p19"/>
          <p:cNvSpPr txBox="1"/>
          <p:nvPr>
            <p:ph idx="6" type="subTitle"/>
          </p:nvPr>
        </p:nvSpPr>
        <p:spPr>
          <a:xfrm>
            <a:off x="5383450" y="3586650"/>
            <a:ext cx="2719500" cy="7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grpSp>
        <p:nvGrpSpPr>
          <p:cNvPr id="188" name="Google Shape;188;p19"/>
          <p:cNvGrpSpPr/>
          <p:nvPr/>
        </p:nvGrpSpPr>
        <p:grpSpPr>
          <a:xfrm>
            <a:off x="8269116" y="230700"/>
            <a:ext cx="609814" cy="608589"/>
            <a:chOff x="3620916" y="-126200"/>
            <a:chExt cx="609814" cy="608589"/>
          </a:xfrm>
        </p:grpSpPr>
        <p:sp>
          <p:nvSpPr>
            <p:cNvPr id="189" name="Google Shape;189;p19"/>
            <p:cNvSpPr/>
            <p:nvPr/>
          </p:nvSpPr>
          <p:spPr>
            <a:xfrm>
              <a:off x="3620916" y="-126200"/>
              <a:ext cx="609814" cy="608589"/>
            </a:xfrm>
            <a:custGeom>
              <a:rect b="b" l="l" r="r" t="t"/>
              <a:pathLst>
                <a:path extrusionOk="0" h="843" w="843">
                  <a:moveTo>
                    <a:pt x="76" y="475"/>
                  </a:moveTo>
                  <a:cubicBezTo>
                    <a:pt x="1" y="519"/>
                    <a:pt x="1" y="519"/>
                    <a:pt x="1" y="519"/>
                  </a:cubicBezTo>
                  <a:cubicBezTo>
                    <a:pt x="56" y="652"/>
                    <a:pt x="56" y="652"/>
                    <a:pt x="56" y="652"/>
                  </a:cubicBezTo>
                  <a:cubicBezTo>
                    <a:pt x="140" y="630"/>
                    <a:pt x="140" y="630"/>
                    <a:pt x="140" y="630"/>
                  </a:cubicBezTo>
                  <a:cubicBezTo>
                    <a:pt x="161" y="658"/>
                    <a:pt x="186" y="683"/>
                    <a:pt x="215" y="704"/>
                  </a:cubicBezTo>
                  <a:cubicBezTo>
                    <a:pt x="193" y="789"/>
                    <a:pt x="193" y="789"/>
                    <a:pt x="193" y="789"/>
                  </a:cubicBezTo>
                  <a:cubicBezTo>
                    <a:pt x="326" y="843"/>
                    <a:pt x="326" y="843"/>
                    <a:pt x="326" y="843"/>
                  </a:cubicBezTo>
                  <a:cubicBezTo>
                    <a:pt x="370" y="768"/>
                    <a:pt x="370" y="768"/>
                    <a:pt x="370" y="768"/>
                  </a:cubicBezTo>
                  <a:cubicBezTo>
                    <a:pt x="405" y="773"/>
                    <a:pt x="441" y="773"/>
                    <a:pt x="475" y="768"/>
                  </a:cubicBezTo>
                  <a:cubicBezTo>
                    <a:pt x="519" y="843"/>
                    <a:pt x="519" y="843"/>
                    <a:pt x="519" y="843"/>
                  </a:cubicBezTo>
                  <a:cubicBezTo>
                    <a:pt x="652" y="788"/>
                    <a:pt x="652" y="788"/>
                    <a:pt x="652" y="788"/>
                  </a:cubicBezTo>
                  <a:cubicBezTo>
                    <a:pt x="630" y="704"/>
                    <a:pt x="630" y="704"/>
                    <a:pt x="630" y="704"/>
                  </a:cubicBezTo>
                  <a:cubicBezTo>
                    <a:pt x="658" y="683"/>
                    <a:pt x="683" y="658"/>
                    <a:pt x="704" y="629"/>
                  </a:cubicBezTo>
                  <a:cubicBezTo>
                    <a:pt x="789" y="651"/>
                    <a:pt x="789" y="651"/>
                    <a:pt x="789" y="651"/>
                  </a:cubicBezTo>
                  <a:cubicBezTo>
                    <a:pt x="843" y="518"/>
                    <a:pt x="843" y="518"/>
                    <a:pt x="843" y="518"/>
                  </a:cubicBezTo>
                  <a:cubicBezTo>
                    <a:pt x="768" y="474"/>
                    <a:pt x="768" y="474"/>
                    <a:pt x="768" y="474"/>
                  </a:cubicBezTo>
                  <a:cubicBezTo>
                    <a:pt x="773" y="439"/>
                    <a:pt x="773" y="403"/>
                    <a:pt x="768" y="368"/>
                  </a:cubicBezTo>
                  <a:cubicBezTo>
                    <a:pt x="843" y="324"/>
                    <a:pt x="843" y="324"/>
                    <a:pt x="843" y="324"/>
                  </a:cubicBezTo>
                  <a:cubicBezTo>
                    <a:pt x="788" y="192"/>
                    <a:pt x="788" y="192"/>
                    <a:pt x="788" y="192"/>
                  </a:cubicBezTo>
                  <a:cubicBezTo>
                    <a:pt x="703" y="214"/>
                    <a:pt x="703" y="214"/>
                    <a:pt x="703" y="214"/>
                  </a:cubicBezTo>
                  <a:cubicBezTo>
                    <a:pt x="683" y="186"/>
                    <a:pt x="658" y="161"/>
                    <a:pt x="629" y="139"/>
                  </a:cubicBezTo>
                  <a:cubicBezTo>
                    <a:pt x="651" y="55"/>
                    <a:pt x="651" y="55"/>
                    <a:pt x="651" y="55"/>
                  </a:cubicBezTo>
                  <a:cubicBezTo>
                    <a:pt x="518" y="0"/>
                    <a:pt x="518" y="0"/>
                    <a:pt x="518" y="0"/>
                  </a:cubicBezTo>
                  <a:cubicBezTo>
                    <a:pt x="474" y="76"/>
                    <a:pt x="474" y="76"/>
                    <a:pt x="474" y="76"/>
                  </a:cubicBezTo>
                  <a:cubicBezTo>
                    <a:pt x="438" y="70"/>
                    <a:pt x="403" y="71"/>
                    <a:pt x="368" y="76"/>
                  </a:cubicBezTo>
                  <a:cubicBezTo>
                    <a:pt x="324" y="1"/>
                    <a:pt x="324" y="1"/>
                    <a:pt x="324" y="1"/>
                  </a:cubicBezTo>
                  <a:cubicBezTo>
                    <a:pt x="192" y="56"/>
                    <a:pt x="192" y="56"/>
                    <a:pt x="192" y="56"/>
                  </a:cubicBezTo>
                  <a:cubicBezTo>
                    <a:pt x="214" y="140"/>
                    <a:pt x="214" y="140"/>
                    <a:pt x="214" y="140"/>
                  </a:cubicBezTo>
                  <a:cubicBezTo>
                    <a:pt x="186" y="161"/>
                    <a:pt x="161" y="186"/>
                    <a:pt x="139" y="215"/>
                  </a:cubicBezTo>
                  <a:cubicBezTo>
                    <a:pt x="55" y="193"/>
                    <a:pt x="55" y="193"/>
                    <a:pt x="55" y="193"/>
                  </a:cubicBezTo>
                  <a:cubicBezTo>
                    <a:pt x="0" y="326"/>
                    <a:pt x="0" y="326"/>
                    <a:pt x="0" y="326"/>
                  </a:cubicBezTo>
                  <a:cubicBezTo>
                    <a:pt x="76" y="370"/>
                    <a:pt x="76" y="370"/>
                    <a:pt x="76" y="370"/>
                  </a:cubicBezTo>
                  <a:cubicBezTo>
                    <a:pt x="70" y="405"/>
                    <a:pt x="71" y="441"/>
                    <a:pt x="76" y="475"/>
                  </a:cubicBezTo>
                  <a:moveTo>
                    <a:pt x="227" y="342"/>
                  </a:moveTo>
                  <a:cubicBezTo>
                    <a:pt x="271" y="234"/>
                    <a:pt x="395" y="183"/>
                    <a:pt x="502" y="227"/>
                  </a:cubicBezTo>
                  <a:cubicBezTo>
                    <a:pt x="610" y="271"/>
                    <a:pt x="661" y="395"/>
                    <a:pt x="617" y="502"/>
                  </a:cubicBezTo>
                  <a:cubicBezTo>
                    <a:pt x="572" y="610"/>
                    <a:pt x="449" y="661"/>
                    <a:pt x="342" y="617"/>
                  </a:cubicBezTo>
                  <a:cubicBezTo>
                    <a:pt x="234" y="572"/>
                    <a:pt x="183" y="449"/>
                    <a:pt x="227" y="342"/>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9"/>
            <p:cNvSpPr/>
            <p:nvPr/>
          </p:nvSpPr>
          <p:spPr>
            <a:xfrm>
              <a:off x="3731124" y="-105383"/>
              <a:ext cx="388175" cy="156739"/>
            </a:xfrm>
            <a:custGeom>
              <a:rect b="b" l="l" r="r" t="t"/>
              <a:pathLst>
                <a:path extrusionOk="0" h="216" w="538">
                  <a:moveTo>
                    <a:pt x="380" y="0"/>
                  </a:moveTo>
                  <a:cubicBezTo>
                    <a:pt x="376" y="0"/>
                    <a:pt x="372" y="2"/>
                    <a:pt x="369" y="6"/>
                  </a:cubicBezTo>
                  <a:cubicBezTo>
                    <a:pt x="333" y="69"/>
                    <a:pt x="333" y="69"/>
                    <a:pt x="333" y="69"/>
                  </a:cubicBezTo>
                  <a:cubicBezTo>
                    <a:pt x="319" y="67"/>
                    <a:pt x="319" y="67"/>
                    <a:pt x="319" y="67"/>
                  </a:cubicBezTo>
                  <a:cubicBezTo>
                    <a:pt x="303" y="64"/>
                    <a:pt x="286" y="63"/>
                    <a:pt x="270" y="63"/>
                  </a:cubicBezTo>
                  <a:cubicBezTo>
                    <a:pt x="253" y="63"/>
                    <a:pt x="236" y="64"/>
                    <a:pt x="220" y="67"/>
                  </a:cubicBezTo>
                  <a:cubicBezTo>
                    <a:pt x="205" y="69"/>
                    <a:pt x="205" y="69"/>
                    <a:pt x="205" y="69"/>
                  </a:cubicBezTo>
                  <a:cubicBezTo>
                    <a:pt x="169" y="6"/>
                    <a:pt x="169" y="6"/>
                    <a:pt x="169" y="6"/>
                  </a:cubicBezTo>
                  <a:cubicBezTo>
                    <a:pt x="167" y="2"/>
                    <a:pt x="163" y="0"/>
                    <a:pt x="158" y="0"/>
                  </a:cubicBezTo>
                  <a:cubicBezTo>
                    <a:pt x="157" y="0"/>
                    <a:pt x="155" y="1"/>
                    <a:pt x="154" y="1"/>
                  </a:cubicBezTo>
                  <a:cubicBezTo>
                    <a:pt x="74" y="34"/>
                    <a:pt x="74" y="34"/>
                    <a:pt x="74" y="34"/>
                  </a:cubicBezTo>
                  <a:cubicBezTo>
                    <a:pt x="69" y="37"/>
                    <a:pt x="66" y="43"/>
                    <a:pt x="67" y="48"/>
                  </a:cubicBezTo>
                  <a:cubicBezTo>
                    <a:pt x="86" y="119"/>
                    <a:pt x="86" y="119"/>
                    <a:pt x="86" y="119"/>
                  </a:cubicBezTo>
                  <a:cubicBezTo>
                    <a:pt x="74" y="127"/>
                    <a:pt x="74" y="127"/>
                    <a:pt x="74" y="127"/>
                  </a:cubicBezTo>
                  <a:cubicBezTo>
                    <a:pt x="48" y="147"/>
                    <a:pt x="24" y="171"/>
                    <a:pt x="4" y="198"/>
                  </a:cubicBezTo>
                  <a:cubicBezTo>
                    <a:pt x="0" y="203"/>
                    <a:pt x="2" y="210"/>
                    <a:pt x="7" y="214"/>
                  </a:cubicBezTo>
                  <a:cubicBezTo>
                    <a:pt x="9" y="216"/>
                    <a:pt x="11" y="216"/>
                    <a:pt x="14" y="216"/>
                  </a:cubicBezTo>
                  <a:cubicBezTo>
                    <a:pt x="17" y="216"/>
                    <a:pt x="21" y="215"/>
                    <a:pt x="23" y="212"/>
                  </a:cubicBezTo>
                  <a:cubicBezTo>
                    <a:pt x="42" y="187"/>
                    <a:pt x="64" y="165"/>
                    <a:pt x="88" y="146"/>
                  </a:cubicBezTo>
                  <a:cubicBezTo>
                    <a:pt x="107" y="133"/>
                    <a:pt x="107" y="133"/>
                    <a:pt x="107" y="133"/>
                  </a:cubicBezTo>
                  <a:cubicBezTo>
                    <a:pt x="110" y="130"/>
                    <a:pt x="112" y="125"/>
                    <a:pt x="111" y="120"/>
                  </a:cubicBezTo>
                  <a:cubicBezTo>
                    <a:pt x="93" y="52"/>
                    <a:pt x="93" y="52"/>
                    <a:pt x="93" y="52"/>
                  </a:cubicBezTo>
                  <a:cubicBezTo>
                    <a:pt x="154" y="27"/>
                    <a:pt x="154" y="27"/>
                    <a:pt x="154" y="27"/>
                  </a:cubicBezTo>
                  <a:cubicBezTo>
                    <a:pt x="189" y="88"/>
                    <a:pt x="189" y="88"/>
                    <a:pt x="189" y="88"/>
                  </a:cubicBezTo>
                  <a:cubicBezTo>
                    <a:pt x="191" y="92"/>
                    <a:pt x="195" y="94"/>
                    <a:pt x="199" y="94"/>
                  </a:cubicBezTo>
                  <a:cubicBezTo>
                    <a:pt x="200" y="94"/>
                    <a:pt x="200" y="94"/>
                    <a:pt x="201" y="94"/>
                  </a:cubicBezTo>
                  <a:cubicBezTo>
                    <a:pt x="223" y="90"/>
                    <a:pt x="223" y="90"/>
                    <a:pt x="223" y="90"/>
                  </a:cubicBezTo>
                  <a:cubicBezTo>
                    <a:pt x="239" y="88"/>
                    <a:pt x="254" y="86"/>
                    <a:pt x="270" y="86"/>
                  </a:cubicBezTo>
                  <a:cubicBezTo>
                    <a:pt x="285" y="86"/>
                    <a:pt x="300" y="88"/>
                    <a:pt x="315" y="90"/>
                  </a:cubicBezTo>
                  <a:cubicBezTo>
                    <a:pt x="338" y="93"/>
                    <a:pt x="338" y="93"/>
                    <a:pt x="338" y="93"/>
                  </a:cubicBezTo>
                  <a:cubicBezTo>
                    <a:pt x="338" y="93"/>
                    <a:pt x="339" y="93"/>
                    <a:pt x="339" y="93"/>
                  </a:cubicBezTo>
                  <a:cubicBezTo>
                    <a:pt x="343" y="93"/>
                    <a:pt x="347" y="91"/>
                    <a:pt x="349" y="87"/>
                  </a:cubicBezTo>
                  <a:cubicBezTo>
                    <a:pt x="385" y="26"/>
                    <a:pt x="385" y="26"/>
                    <a:pt x="385" y="26"/>
                  </a:cubicBezTo>
                  <a:cubicBezTo>
                    <a:pt x="446" y="52"/>
                    <a:pt x="446" y="52"/>
                    <a:pt x="446" y="52"/>
                  </a:cubicBezTo>
                  <a:cubicBezTo>
                    <a:pt x="428" y="120"/>
                    <a:pt x="428" y="120"/>
                    <a:pt x="428" y="120"/>
                  </a:cubicBezTo>
                  <a:cubicBezTo>
                    <a:pt x="426" y="124"/>
                    <a:pt x="428" y="129"/>
                    <a:pt x="432" y="132"/>
                  </a:cubicBezTo>
                  <a:cubicBezTo>
                    <a:pt x="450" y="145"/>
                    <a:pt x="450" y="145"/>
                    <a:pt x="450" y="145"/>
                  </a:cubicBezTo>
                  <a:cubicBezTo>
                    <a:pt x="475" y="164"/>
                    <a:pt x="497" y="186"/>
                    <a:pt x="516" y="211"/>
                  </a:cubicBezTo>
                  <a:cubicBezTo>
                    <a:pt x="518" y="214"/>
                    <a:pt x="521" y="215"/>
                    <a:pt x="525" y="215"/>
                  </a:cubicBezTo>
                  <a:cubicBezTo>
                    <a:pt x="528" y="215"/>
                    <a:pt x="530" y="215"/>
                    <a:pt x="532" y="213"/>
                  </a:cubicBezTo>
                  <a:cubicBezTo>
                    <a:pt x="537" y="209"/>
                    <a:pt x="538" y="202"/>
                    <a:pt x="535" y="197"/>
                  </a:cubicBezTo>
                  <a:cubicBezTo>
                    <a:pt x="515" y="170"/>
                    <a:pt x="491" y="146"/>
                    <a:pt x="464" y="126"/>
                  </a:cubicBezTo>
                  <a:cubicBezTo>
                    <a:pt x="453" y="118"/>
                    <a:pt x="453" y="118"/>
                    <a:pt x="453" y="118"/>
                  </a:cubicBezTo>
                  <a:cubicBezTo>
                    <a:pt x="471" y="48"/>
                    <a:pt x="471" y="48"/>
                    <a:pt x="471" y="48"/>
                  </a:cubicBezTo>
                  <a:cubicBezTo>
                    <a:pt x="473" y="42"/>
                    <a:pt x="470" y="36"/>
                    <a:pt x="464" y="34"/>
                  </a:cubicBezTo>
                  <a:cubicBezTo>
                    <a:pt x="384" y="1"/>
                    <a:pt x="384" y="1"/>
                    <a:pt x="384" y="1"/>
                  </a:cubicBezTo>
                  <a:cubicBezTo>
                    <a:pt x="383" y="0"/>
                    <a:pt x="381" y="0"/>
                    <a:pt x="380" y="0"/>
                  </a:cubicBezTo>
                </a:path>
              </a:pathLst>
            </a:custGeom>
            <a:solidFill>
              <a:srgbClr val="FFFFFF">
                <a:alpha val="212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 name="Google Shape;191;p19"/>
            <p:cNvSpPr/>
            <p:nvPr/>
          </p:nvSpPr>
          <p:spPr>
            <a:xfrm>
              <a:off x="3749492" y="1150"/>
              <a:ext cx="352663" cy="352663"/>
            </a:xfrm>
            <a:custGeom>
              <a:rect b="b" l="l" r="r" t="t"/>
              <a:pathLst>
                <a:path extrusionOk="0" h="488" w="488">
                  <a:moveTo>
                    <a:pt x="0" y="244"/>
                  </a:moveTo>
                  <a:cubicBezTo>
                    <a:pt x="0" y="109"/>
                    <a:pt x="110" y="0"/>
                    <a:pt x="244" y="0"/>
                  </a:cubicBezTo>
                  <a:cubicBezTo>
                    <a:pt x="379" y="0"/>
                    <a:pt x="488" y="109"/>
                    <a:pt x="488" y="244"/>
                  </a:cubicBezTo>
                  <a:cubicBezTo>
                    <a:pt x="488" y="378"/>
                    <a:pt x="379" y="488"/>
                    <a:pt x="244" y="488"/>
                  </a:cubicBezTo>
                  <a:cubicBezTo>
                    <a:pt x="110" y="488"/>
                    <a:pt x="0" y="378"/>
                    <a:pt x="0" y="244"/>
                  </a:cubicBezTo>
                  <a:close/>
                  <a:moveTo>
                    <a:pt x="13" y="244"/>
                  </a:moveTo>
                  <a:cubicBezTo>
                    <a:pt x="13" y="371"/>
                    <a:pt x="117" y="475"/>
                    <a:pt x="244" y="475"/>
                  </a:cubicBezTo>
                  <a:cubicBezTo>
                    <a:pt x="372" y="475"/>
                    <a:pt x="475" y="371"/>
                    <a:pt x="475" y="244"/>
                  </a:cubicBezTo>
                  <a:cubicBezTo>
                    <a:pt x="475" y="117"/>
                    <a:pt x="372" y="13"/>
                    <a:pt x="244" y="13"/>
                  </a:cubicBezTo>
                  <a:cubicBezTo>
                    <a:pt x="117" y="13"/>
                    <a:pt x="13" y="117"/>
                    <a:pt x="13" y="244"/>
                  </a:cubicBezTo>
                  <a:close/>
                </a:path>
              </a:pathLst>
            </a:custGeom>
            <a:solidFill>
              <a:srgbClr val="21194F">
                <a:alpha val="498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9"/>
            <p:cNvSpPr/>
            <p:nvPr/>
          </p:nvSpPr>
          <p:spPr>
            <a:xfrm>
              <a:off x="3620916" y="13396"/>
              <a:ext cx="342867" cy="468993"/>
            </a:xfrm>
            <a:custGeom>
              <a:rect b="b" l="l" r="r" t="t"/>
              <a:pathLst>
                <a:path extrusionOk="0" h="650" w="475">
                  <a:moveTo>
                    <a:pt x="422" y="579"/>
                  </a:moveTo>
                  <a:cubicBezTo>
                    <a:pt x="422" y="579"/>
                    <a:pt x="422" y="579"/>
                    <a:pt x="422" y="579"/>
                  </a:cubicBezTo>
                  <a:cubicBezTo>
                    <a:pt x="422" y="579"/>
                    <a:pt x="422" y="579"/>
                    <a:pt x="422" y="579"/>
                  </a:cubicBezTo>
                  <a:cubicBezTo>
                    <a:pt x="422" y="579"/>
                    <a:pt x="422" y="579"/>
                    <a:pt x="422" y="579"/>
                  </a:cubicBezTo>
                  <a:moveTo>
                    <a:pt x="372" y="575"/>
                  </a:moveTo>
                  <a:cubicBezTo>
                    <a:pt x="389" y="578"/>
                    <a:pt x="405" y="579"/>
                    <a:pt x="422" y="579"/>
                  </a:cubicBezTo>
                  <a:cubicBezTo>
                    <a:pt x="405" y="579"/>
                    <a:pt x="389" y="578"/>
                    <a:pt x="372" y="575"/>
                  </a:cubicBezTo>
                  <a:moveTo>
                    <a:pt x="370" y="575"/>
                  </a:moveTo>
                  <a:cubicBezTo>
                    <a:pt x="326" y="650"/>
                    <a:pt x="326" y="650"/>
                    <a:pt x="326" y="650"/>
                  </a:cubicBezTo>
                  <a:cubicBezTo>
                    <a:pt x="326" y="650"/>
                    <a:pt x="326" y="650"/>
                    <a:pt x="326" y="650"/>
                  </a:cubicBezTo>
                  <a:cubicBezTo>
                    <a:pt x="370" y="575"/>
                    <a:pt x="370" y="575"/>
                    <a:pt x="370" y="575"/>
                  </a:cubicBezTo>
                  <a:moveTo>
                    <a:pt x="370" y="575"/>
                  </a:moveTo>
                  <a:cubicBezTo>
                    <a:pt x="370" y="575"/>
                    <a:pt x="371" y="575"/>
                    <a:pt x="371" y="575"/>
                  </a:cubicBezTo>
                  <a:cubicBezTo>
                    <a:pt x="371" y="575"/>
                    <a:pt x="370" y="575"/>
                    <a:pt x="370" y="575"/>
                  </a:cubicBezTo>
                  <a:moveTo>
                    <a:pt x="475" y="575"/>
                  </a:moveTo>
                  <a:cubicBezTo>
                    <a:pt x="475" y="575"/>
                    <a:pt x="475" y="575"/>
                    <a:pt x="474" y="575"/>
                  </a:cubicBezTo>
                  <a:cubicBezTo>
                    <a:pt x="475" y="575"/>
                    <a:pt x="475" y="575"/>
                    <a:pt x="475" y="575"/>
                  </a:cubicBezTo>
                  <a:moveTo>
                    <a:pt x="55" y="0"/>
                  </a:moveTo>
                  <a:cubicBezTo>
                    <a:pt x="0" y="133"/>
                    <a:pt x="0" y="133"/>
                    <a:pt x="0" y="133"/>
                  </a:cubicBezTo>
                  <a:cubicBezTo>
                    <a:pt x="0" y="133"/>
                    <a:pt x="0" y="133"/>
                    <a:pt x="0" y="133"/>
                  </a:cubicBezTo>
                  <a:cubicBezTo>
                    <a:pt x="55" y="0"/>
                    <a:pt x="55" y="0"/>
                    <a:pt x="55" y="0"/>
                  </a:cubicBez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9"/>
            <p:cNvSpPr/>
            <p:nvPr/>
          </p:nvSpPr>
          <p:spPr>
            <a:xfrm>
              <a:off x="3620916" y="13396"/>
              <a:ext cx="609814" cy="468993"/>
            </a:xfrm>
            <a:custGeom>
              <a:rect b="b" l="l" r="r" t="t"/>
              <a:pathLst>
                <a:path extrusionOk="0" h="650" w="843">
                  <a:moveTo>
                    <a:pt x="55" y="0"/>
                  </a:moveTo>
                  <a:cubicBezTo>
                    <a:pt x="0" y="133"/>
                    <a:pt x="0" y="133"/>
                    <a:pt x="0" y="133"/>
                  </a:cubicBezTo>
                  <a:cubicBezTo>
                    <a:pt x="76" y="177"/>
                    <a:pt x="76" y="177"/>
                    <a:pt x="76" y="177"/>
                  </a:cubicBezTo>
                  <a:cubicBezTo>
                    <a:pt x="76" y="177"/>
                    <a:pt x="76" y="177"/>
                    <a:pt x="76" y="177"/>
                  </a:cubicBezTo>
                  <a:cubicBezTo>
                    <a:pt x="76" y="177"/>
                    <a:pt x="76" y="177"/>
                    <a:pt x="76" y="177"/>
                  </a:cubicBezTo>
                  <a:cubicBezTo>
                    <a:pt x="70" y="212"/>
                    <a:pt x="71" y="248"/>
                    <a:pt x="76" y="282"/>
                  </a:cubicBezTo>
                  <a:cubicBezTo>
                    <a:pt x="1" y="326"/>
                    <a:pt x="1" y="326"/>
                    <a:pt x="1" y="326"/>
                  </a:cubicBezTo>
                  <a:cubicBezTo>
                    <a:pt x="56" y="459"/>
                    <a:pt x="56" y="459"/>
                    <a:pt x="56" y="459"/>
                  </a:cubicBezTo>
                  <a:cubicBezTo>
                    <a:pt x="140" y="437"/>
                    <a:pt x="140" y="437"/>
                    <a:pt x="140" y="437"/>
                  </a:cubicBezTo>
                  <a:cubicBezTo>
                    <a:pt x="161" y="465"/>
                    <a:pt x="186" y="490"/>
                    <a:pt x="215" y="511"/>
                  </a:cubicBezTo>
                  <a:cubicBezTo>
                    <a:pt x="215" y="511"/>
                    <a:pt x="215" y="511"/>
                    <a:pt x="215" y="511"/>
                  </a:cubicBezTo>
                  <a:cubicBezTo>
                    <a:pt x="215" y="511"/>
                    <a:pt x="215" y="511"/>
                    <a:pt x="215" y="511"/>
                  </a:cubicBezTo>
                  <a:cubicBezTo>
                    <a:pt x="193" y="596"/>
                    <a:pt x="193" y="596"/>
                    <a:pt x="193" y="596"/>
                  </a:cubicBezTo>
                  <a:cubicBezTo>
                    <a:pt x="326" y="650"/>
                    <a:pt x="326" y="650"/>
                    <a:pt x="326" y="650"/>
                  </a:cubicBezTo>
                  <a:cubicBezTo>
                    <a:pt x="370" y="575"/>
                    <a:pt x="370" y="575"/>
                    <a:pt x="370" y="575"/>
                  </a:cubicBezTo>
                  <a:cubicBezTo>
                    <a:pt x="370" y="575"/>
                    <a:pt x="370" y="575"/>
                    <a:pt x="370" y="575"/>
                  </a:cubicBezTo>
                  <a:cubicBezTo>
                    <a:pt x="370" y="575"/>
                    <a:pt x="371" y="575"/>
                    <a:pt x="371" y="575"/>
                  </a:cubicBezTo>
                  <a:cubicBezTo>
                    <a:pt x="372" y="575"/>
                    <a:pt x="372" y="575"/>
                    <a:pt x="372" y="575"/>
                  </a:cubicBezTo>
                  <a:cubicBezTo>
                    <a:pt x="389" y="578"/>
                    <a:pt x="405" y="579"/>
                    <a:pt x="422" y="579"/>
                  </a:cubicBezTo>
                  <a:cubicBezTo>
                    <a:pt x="422" y="579"/>
                    <a:pt x="422" y="579"/>
                    <a:pt x="422" y="579"/>
                  </a:cubicBezTo>
                  <a:cubicBezTo>
                    <a:pt x="422" y="579"/>
                    <a:pt x="422" y="579"/>
                    <a:pt x="422" y="579"/>
                  </a:cubicBezTo>
                  <a:cubicBezTo>
                    <a:pt x="439" y="579"/>
                    <a:pt x="457" y="578"/>
                    <a:pt x="474" y="575"/>
                  </a:cubicBezTo>
                  <a:cubicBezTo>
                    <a:pt x="475" y="575"/>
                    <a:pt x="475" y="575"/>
                    <a:pt x="475" y="575"/>
                  </a:cubicBezTo>
                  <a:cubicBezTo>
                    <a:pt x="475" y="575"/>
                    <a:pt x="475" y="575"/>
                    <a:pt x="475" y="575"/>
                  </a:cubicBezTo>
                  <a:cubicBezTo>
                    <a:pt x="519" y="650"/>
                    <a:pt x="519" y="650"/>
                    <a:pt x="519" y="650"/>
                  </a:cubicBezTo>
                  <a:cubicBezTo>
                    <a:pt x="652" y="595"/>
                    <a:pt x="652" y="595"/>
                    <a:pt x="652" y="595"/>
                  </a:cubicBezTo>
                  <a:cubicBezTo>
                    <a:pt x="630" y="511"/>
                    <a:pt x="630" y="511"/>
                    <a:pt x="630" y="511"/>
                  </a:cubicBezTo>
                  <a:cubicBezTo>
                    <a:pt x="630" y="511"/>
                    <a:pt x="630" y="511"/>
                    <a:pt x="630" y="511"/>
                  </a:cubicBezTo>
                  <a:cubicBezTo>
                    <a:pt x="658" y="490"/>
                    <a:pt x="683" y="465"/>
                    <a:pt x="704" y="436"/>
                  </a:cubicBezTo>
                  <a:cubicBezTo>
                    <a:pt x="789" y="458"/>
                    <a:pt x="789" y="458"/>
                    <a:pt x="789" y="458"/>
                  </a:cubicBezTo>
                  <a:cubicBezTo>
                    <a:pt x="843" y="325"/>
                    <a:pt x="843" y="325"/>
                    <a:pt x="843" y="325"/>
                  </a:cubicBezTo>
                  <a:cubicBezTo>
                    <a:pt x="783" y="290"/>
                    <a:pt x="783" y="290"/>
                    <a:pt x="783" y="290"/>
                  </a:cubicBezTo>
                  <a:cubicBezTo>
                    <a:pt x="733" y="403"/>
                    <a:pt x="621" y="487"/>
                    <a:pt x="498" y="502"/>
                  </a:cubicBezTo>
                  <a:cubicBezTo>
                    <a:pt x="484" y="504"/>
                    <a:pt x="469" y="505"/>
                    <a:pt x="455" y="505"/>
                  </a:cubicBezTo>
                  <a:cubicBezTo>
                    <a:pt x="343" y="505"/>
                    <a:pt x="231" y="451"/>
                    <a:pt x="163" y="361"/>
                  </a:cubicBezTo>
                  <a:cubicBezTo>
                    <a:pt x="90" y="264"/>
                    <a:pt x="72" y="129"/>
                    <a:pt x="114" y="16"/>
                  </a:cubicBezTo>
                  <a:cubicBezTo>
                    <a:pt x="55" y="0"/>
                    <a:pt x="55" y="0"/>
                    <a:pt x="55" y="0"/>
                  </a:cubicBezTo>
                </a:path>
              </a:pathLst>
            </a:custGeom>
            <a:solidFill>
              <a:srgbClr val="21194F">
                <a:alpha val="498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4" name="Google Shape;194;p19"/>
          <p:cNvGrpSpPr/>
          <p:nvPr/>
        </p:nvGrpSpPr>
        <p:grpSpPr>
          <a:xfrm>
            <a:off x="-125" y="0"/>
            <a:ext cx="7345500" cy="5146350"/>
            <a:chOff x="-125" y="0"/>
            <a:chExt cx="7345500" cy="5146350"/>
          </a:xfrm>
        </p:grpSpPr>
        <p:sp>
          <p:nvSpPr>
            <p:cNvPr id="195" name="Google Shape;195;p19"/>
            <p:cNvSpPr/>
            <p:nvPr/>
          </p:nvSpPr>
          <p:spPr>
            <a:xfrm flipH="1" rot="5400000">
              <a:off x="3564775" y="1365750"/>
              <a:ext cx="215700" cy="73455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96" name="Google Shape;196;p19"/>
            <p:cNvSpPr/>
            <p:nvPr/>
          </p:nvSpPr>
          <p:spPr>
            <a:xfrm rot="5400000">
              <a:off x="1015350" y="-1015350"/>
              <a:ext cx="218700" cy="22494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97" name="Shape 197"/>
        <p:cNvGrpSpPr/>
        <p:nvPr/>
      </p:nvGrpSpPr>
      <p:grpSpPr>
        <a:xfrm>
          <a:off x="0" y="0"/>
          <a:ext cx="0" cy="0"/>
          <a:chOff x="0" y="0"/>
          <a:chExt cx="0" cy="0"/>
        </a:xfrm>
      </p:grpSpPr>
      <p:sp>
        <p:nvSpPr>
          <p:cNvPr id="198" name="Google Shape;198;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9" name="Google Shape;199;p20"/>
          <p:cNvSpPr txBox="1"/>
          <p:nvPr>
            <p:ph idx="1" type="subTitle"/>
          </p:nvPr>
        </p:nvSpPr>
        <p:spPr>
          <a:xfrm>
            <a:off x="1240517" y="1346200"/>
            <a:ext cx="3222000" cy="3825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00" name="Google Shape;200;p20"/>
          <p:cNvSpPr txBox="1"/>
          <p:nvPr>
            <p:ph idx="2" type="subTitle"/>
          </p:nvPr>
        </p:nvSpPr>
        <p:spPr>
          <a:xfrm>
            <a:off x="1240517" y="1614325"/>
            <a:ext cx="3222000" cy="884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1" name="Google Shape;201;p20"/>
          <p:cNvSpPr txBox="1"/>
          <p:nvPr>
            <p:ph idx="3" type="subTitle"/>
          </p:nvPr>
        </p:nvSpPr>
        <p:spPr>
          <a:xfrm>
            <a:off x="5202000" y="1614325"/>
            <a:ext cx="3222000" cy="884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2" name="Google Shape;202;p20"/>
          <p:cNvSpPr txBox="1"/>
          <p:nvPr>
            <p:ph idx="4" type="subTitle"/>
          </p:nvPr>
        </p:nvSpPr>
        <p:spPr>
          <a:xfrm>
            <a:off x="1240517" y="3313625"/>
            <a:ext cx="3222000" cy="884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3" name="Google Shape;203;p20"/>
          <p:cNvSpPr txBox="1"/>
          <p:nvPr>
            <p:ph idx="5" type="subTitle"/>
          </p:nvPr>
        </p:nvSpPr>
        <p:spPr>
          <a:xfrm>
            <a:off x="5202000" y="3313625"/>
            <a:ext cx="3222000" cy="8844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4" name="Google Shape;204;p20"/>
          <p:cNvSpPr txBox="1"/>
          <p:nvPr>
            <p:ph idx="6" type="subTitle"/>
          </p:nvPr>
        </p:nvSpPr>
        <p:spPr>
          <a:xfrm>
            <a:off x="1240517" y="3045426"/>
            <a:ext cx="3222000" cy="3825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05" name="Google Shape;205;p20"/>
          <p:cNvSpPr txBox="1"/>
          <p:nvPr>
            <p:ph idx="7" type="subTitle"/>
          </p:nvPr>
        </p:nvSpPr>
        <p:spPr>
          <a:xfrm>
            <a:off x="5202000" y="1346200"/>
            <a:ext cx="3222000" cy="3825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06" name="Google Shape;206;p20"/>
          <p:cNvSpPr txBox="1"/>
          <p:nvPr>
            <p:ph idx="8" type="subTitle"/>
          </p:nvPr>
        </p:nvSpPr>
        <p:spPr>
          <a:xfrm>
            <a:off x="5202000" y="3045426"/>
            <a:ext cx="3222000" cy="3825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grpSp>
        <p:nvGrpSpPr>
          <p:cNvPr id="207" name="Google Shape;207;p20"/>
          <p:cNvGrpSpPr/>
          <p:nvPr/>
        </p:nvGrpSpPr>
        <p:grpSpPr>
          <a:xfrm>
            <a:off x="0" y="-2850"/>
            <a:ext cx="9144175" cy="5166300"/>
            <a:chOff x="0" y="-2850"/>
            <a:chExt cx="9144175" cy="5166300"/>
          </a:xfrm>
        </p:grpSpPr>
        <p:grpSp>
          <p:nvGrpSpPr>
            <p:cNvPr id="208" name="Google Shape;208;p20"/>
            <p:cNvGrpSpPr/>
            <p:nvPr/>
          </p:nvGrpSpPr>
          <p:grpSpPr>
            <a:xfrm flipH="1" rot="10800000">
              <a:off x="0" y="4744650"/>
              <a:ext cx="9144000" cy="418800"/>
              <a:chOff x="0" y="0"/>
              <a:chExt cx="9144000" cy="418800"/>
            </a:xfrm>
          </p:grpSpPr>
          <p:sp>
            <p:nvSpPr>
              <p:cNvPr id="209" name="Google Shape;209;p20"/>
              <p:cNvSpPr/>
              <p:nvPr/>
            </p:nvSpPr>
            <p:spPr>
              <a:xfrm>
                <a:off x="0" y="0"/>
                <a:ext cx="9144000" cy="209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10" name="Google Shape;210;p20"/>
              <p:cNvSpPr/>
              <p:nvPr/>
            </p:nvSpPr>
            <p:spPr>
              <a:xfrm rot="5400000">
                <a:off x="1301100" y="-1091700"/>
                <a:ext cx="209400" cy="28116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
          <p:nvSpPr>
            <p:cNvPr id="211" name="Google Shape;211;p20"/>
            <p:cNvSpPr/>
            <p:nvPr/>
          </p:nvSpPr>
          <p:spPr>
            <a:xfrm flipH="1" rot="-5400000">
              <a:off x="8230675" y="-697650"/>
              <a:ext cx="218700" cy="16083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212" name="Shape 212"/>
        <p:cNvGrpSpPr/>
        <p:nvPr/>
      </p:nvGrpSpPr>
      <p:grpSpPr>
        <a:xfrm>
          <a:off x="0" y="0"/>
          <a:ext cx="0" cy="0"/>
          <a:chOff x="0" y="0"/>
          <a:chExt cx="0" cy="0"/>
        </a:xfrm>
      </p:grpSpPr>
      <p:sp>
        <p:nvSpPr>
          <p:cNvPr id="213" name="Google Shape;213;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4" name="Google Shape;214;p21"/>
          <p:cNvSpPr txBox="1"/>
          <p:nvPr>
            <p:ph idx="1" type="subTitle"/>
          </p:nvPr>
        </p:nvSpPr>
        <p:spPr>
          <a:xfrm>
            <a:off x="1022349" y="1383325"/>
            <a:ext cx="32847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5" name="Google Shape;215;p21"/>
          <p:cNvSpPr txBox="1"/>
          <p:nvPr>
            <p:ph idx="2" type="subTitle"/>
          </p:nvPr>
        </p:nvSpPr>
        <p:spPr>
          <a:xfrm>
            <a:off x="4835751" y="1383325"/>
            <a:ext cx="32847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6" name="Google Shape;216;p21"/>
          <p:cNvSpPr txBox="1"/>
          <p:nvPr>
            <p:ph idx="3" type="subTitle"/>
          </p:nvPr>
        </p:nvSpPr>
        <p:spPr>
          <a:xfrm>
            <a:off x="1022349" y="3810459"/>
            <a:ext cx="32859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7" name="Google Shape;217;p21"/>
          <p:cNvSpPr txBox="1"/>
          <p:nvPr>
            <p:ph idx="4" type="subTitle"/>
          </p:nvPr>
        </p:nvSpPr>
        <p:spPr>
          <a:xfrm>
            <a:off x="1022349" y="2597375"/>
            <a:ext cx="32847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8" name="Google Shape;218;p21"/>
          <p:cNvSpPr txBox="1"/>
          <p:nvPr>
            <p:ph idx="5" type="subTitle"/>
          </p:nvPr>
        </p:nvSpPr>
        <p:spPr>
          <a:xfrm>
            <a:off x="4835751" y="2597375"/>
            <a:ext cx="32847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9" name="Google Shape;219;p21"/>
          <p:cNvSpPr txBox="1"/>
          <p:nvPr>
            <p:ph idx="6" type="subTitle"/>
          </p:nvPr>
        </p:nvSpPr>
        <p:spPr>
          <a:xfrm>
            <a:off x="4835751" y="3810459"/>
            <a:ext cx="3285900" cy="8265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0" name="Google Shape;220;p21"/>
          <p:cNvSpPr txBox="1"/>
          <p:nvPr>
            <p:ph idx="7" type="subTitle"/>
          </p:nvPr>
        </p:nvSpPr>
        <p:spPr>
          <a:xfrm>
            <a:off x="1022349" y="1103300"/>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1" name="Google Shape;221;p21"/>
          <p:cNvSpPr txBox="1"/>
          <p:nvPr>
            <p:ph idx="8" type="subTitle"/>
          </p:nvPr>
        </p:nvSpPr>
        <p:spPr>
          <a:xfrm>
            <a:off x="4835751" y="1103300"/>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2" name="Google Shape;222;p21"/>
          <p:cNvSpPr txBox="1"/>
          <p:nvPr>
            <p:ph idx="9" type="subTitle"/>
          </p:nvPr>
        </p:nvSpPr>
        <p:spPr>
          <a:xfrm>
            <a:off x="1022349" y="3527001"/>
            <a:ext cx="32859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3" name="Google Shape;223;p21"/>
          <p:cNvSpPr txBox="1"/>
          <p:nvPr>
            <p:ph idx="13" type="subTitle"/>
          </p:nvPr>
        </p:nvSpPr>
        <p:spPr>
          <a:xfrm>
            <a:off x="1022349" y="2315150"/>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4" name="Google Shape;224;p21"/>
          <p:cNvSpPr txBox="1"/>
          <p:nvPr>
            <p:ph idx="14" type="subTitle"/>
          </p:nvPr>
        </p:nvSpPr>
        <p:spPr>
          <a:xfrm>
            <a:off x="4835751" y="2315150"/>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225" name="Google Shape;225;p21"/>
          <p:cNvSpPr txBox="1"/>
          <p:nvPr>
            <p:ph idx="15" type="subTitle"/>
          </p:nvPr>
        </p:nvSpPr>
        <p:spPr>
          <a:xfrm>
            <a:off x="4835751" y="3527001"/>
            <a:ext cx="3284700" cy="40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Outfit"/>
                <a:ea typeface="Outfit"/>
                <a:cs typeface="Outfit"/>
                <a:sym typeface="Outfit"/>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grpSp>
        <p:nvGrpSpPr>
          <p:cNvPr id="226" name="Google Shape;226;p21"/>
          <p:cNvGrpSpPr/>
          <p:nvPr/>
        </p:nvGrpSpPr>
        <p:grpSpPr>
          <a:xfrm>
            <a:off x="3059125" y="-2850"/>
            <a:ext cx="6105450" cy="5149200"/>
            <a:chOff x="3059125" y="-2850"/>
            <a:chExt cx="6105450" cy="5149200"/>
          </a:xfrm>
        </p:grpSpPr>
        <p:sp>
          <p:nvSpPr>
            <p:cNvPr id="227" name="Google Shape;227;p21"/>
            <p:cNvSpPr/>
            <p:nvPr/>
          </p:nvSpPr>
          <p:spPr>
            <a:xfrm rot="-5400000">
              <a:off x="6565975" y="2547750"/>
              <a:ext cx="215700" cy="49815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28" name="Google Shape;228;p21"/>
            <p:cNvSpPr/>
            <p:nvPr/>
          </p:nvSpPr>
          <p:spPr>
            <a:xfrm flipH="1" rot="-5400000">
              <a:off x="5992225" y="-2935950"/>
              <a:ext cx="218700" cy="6084900"/>
            </a:xfrm>
            <a:prstGeom prst="round1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229" name="Google Shape;229;p21"/>
          <p:cNvGrpSpPr/>
          <p:nvPr/>
        </p:nvGrpSpPr>
        <p:grpSpPr>
          <a:xfrm>
            <a:off x="189614" y="257177"/>
            <a:ext cx="277826" cy="277826"/>
            <a:chOff x="2917014" y="1713064"/>
            <a:chExt cx="277826" cy="277826"/>
          </a:xfrm>
        </p:grpSpPr>
        <p:cxnSp>
          <p:nvCxnSpPr>
            <p:cNvPr id="230" name="Google Shape;230;p21"/>
            <p:cNvCxnSpPr/>
            <p:nvPr/>
          </p:nvCxnSpPr>
          <p:spPr>
            <a:xfrm>
              <a:off x="3103040" y="185234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231" name="Google Shape;231;p21"/>
            <p:cNvCxnSpPr/>
            <p:nvPr/>
          </p:nvCxnSpPr>
          <p:spPr>
            <a:xfrm>
              <a:off x="2917014" y="1852340"/>
              <a:ext cx="91200" cy="0"/>
            </a:xfrm>
            <a:prstGeom prst="straightConnector1">
              <a:avLst/>
            </a:prstGeom>
            <a:noFill/>
            <a:ln cap="rnd" cmpd="sng" w="19050">
              <a:solidFill>
                <a:schemeClr val="accent3"/>
              </a:solidFill>
              <a:prstDash val="solid"/>
              <a:round/>
              <a:headEnd len="med" w="med" type="none"/>
              <a:tailEnd len="med" w="med" type="none"/>
            </a:ln>
          </p:spPr>
        </p:cxnSp>
        <p:cxnSp>
          <p:nvCxnSpPr>
            <p:cNvPr id="232" name="Google Shape;232;p21"/>
            <p:cNvCxnSpPr/>
            <p:nvPr/>
          </p:nvCxnSpPr>
          <p:spPr>
            <a:xfrm rot="5400000">
              <a:off x="3009693" y="1944990"/>
              <a:ext cx="91800" cy="0"/>
            </a:xfrm>
            <a:prstGeom prst="straightConnector1">
              <a:avLst/>
            </a:prstGeom>
            <a:noFill/>
            <a:ln cap="rnd" cmpd="sng" w="19050">
              <a:solidFill>
                <a:schemeClr val="accent3"/>
              </a:solidFill>
              <a:prstDash val="solid"/>
              <a:round/>
              <a:headEnd len="med" w="med" type="none"/>
              <a:tailEnd len="med" w="med" type="none"/>
            </a:ln>
          </p:spPr>
        </p:cxnSp>
        <p:cxnSp>
          <p:nvCxnSpPr>
            <p:cNvPr id="233" name="Google Shape;233;p21"/>
            <p:cNvCxnSpPr/>
            <p:nvPr/>
          </p:nvCxnSpPr>
          <p:spPr>
            <a:xfrm rot="5400000">
              <a:off x="3009993" y="1758664"/>
              <a:ext cx="91200" cy="0"/>
            </a:xfrm>
            <a:prstGeom prst="straightConnector1">
              <a:avLst/>
            </a:prstGeom>
            <a:noFill/>
            <a:ln cap="rnd" cmpd="sng" w="19050">
              <a:solidFill>
                <a:schemeClr val="accent3"/>
              </a:solidFill>
              <a:prstDash val="solid"/>
              <a:round/>
              <a:headEnd len="med" w="med" type="none"/>
              <a:tailEnd len="med" w="med" type="none"/>
            </a:ln>
          </p:spPr>
        </p:cxn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234" name="Shape 234"/>
        <p:cNvGrpSpPr/>
        <p:nvPr/>
      </p:nvGrpSpPr>
      <p:grpSpPr>
        <a:xfrm>
          <a:off x="0" y="0"/>
          <a:ext cx="0" cy="0"/>
          <a:chOff x="0" y="0"/>
          <a:chExt cx="0" cy="0"/>
        </a:xfrm>
      </p:grpSpPr>
      <p:sp>
        <p:nvSpPr>
          <p:cNvPr id="235" name="Google Shape;235;p22"/>
          <p:cNvSpPr txBox="1"/>
          <p:nvPr>
            <p:ph type="ctrTitle"/>
          </p:nvPr>
        </p:nvSpPr>
        <p:spPr>
          <a:xfrm>
            <a:off x="4673105" y="953850"/>
            <a:ext cx="3435300" cy="738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45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36" name="Google Shape;236;p22"/>
          <p:cNvSpPr txBox="1"/>
          <p:nvPr>
            <p:ph idx="1" type="subTitle"/>
          </p:nvPr>
        </p:nvSpPr>
        <p:spPr>
          <a:xfrm>
            <a:off x="4673105" y="1607450"/>
            <a:ext cx="3435300" cy="87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grpSp>
        <p:nvGrpSpPr>
          <p:cNvPr id="237" name="Google Shape;237;p22"/>
          <p:cNvGrpSpPr/>
          <p:nvPr/>
        </p:nvGrpSpPr>
        <p:grpSpPr>
          <a:xfrm>
            <a:off x="-50" y="0"/>
            <a:ext cx="9144150" cy="5143500"/>
            <a:chOff x="-50" y="0"/>
            <a:chExt cx="9144150" cy="5143500"/>
          </a:xfrm>
        </p:grpSpPr>
        <p:sp>
          <p:nvSpPr>
            <p:cNvPr id="238" name="Google Shape;238;p22"/>
            <p:cNvSpPr/>
            <p:nvPr/>
          </p:nvSpPr>
          <p:spPr>
            <a:xfrm flipH="1">
              <a:off x="0" y="0"/>
              <a:ext cx="9144000" cy="23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39" name="Google Shape;239;p22"/>
            <p:cNvSpPr/>
            <p:nvPr/>
          </p:nvSpPr>
          <p:spPr>
            <a:xfrm rot="5400000">
              <a:off x="857200" y="-620850"/>
              <a:ext cx="249300" cy="19638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40" name="Google Shape;240;p22"/>
            <p:cNvSpPr/>
            <p:nvPr/>
          </p:nvSpPr>
          <p:spPr>
            <a:xfrm rot="-5400000">
              <a:off x="4924450" y="923850"/>
              <a:ext cx="249300" cy="81900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
        <p:nvSpPr>
          <p:cNvPr id="241" name="Google Shape;241;p22"/>
          <p:cNvSpPr txBox="1"/>
          <p:nvPr/>
        </p:nvSpPr>
        <p:spPr>
          <a:xfrm>
            <a:off x="4673100" y="3509625"/>
            <a:ext cx="3435300" cy="680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Poppins"/>
                <a:ea typeface="Poppins"/>
                <a:cs typeface="Poppins"/>
                <a:sym typeface="Poppins"/>
              </a:rPr>
              <a:t>CREDITS: This presentation template was created by </a:t>
            </a:r>
            <a:r>
              <a:rPr b="1" lang="en" sz="1000" u="sng">
                <a:solidFill>
                  <a:schemeClr val="hlink"/>
                </a:solidFill>
                <a:latin typeface="Poppins"/>
                <a:ea typeface="Poppins"/>
                <a:cs typeface="Poppins"/>
                <a:sym typeface="Poppins"/>
                <a:hlinkClick r:id="rId2"/>
              </a:rPr>
              <a:t>Slidesgo</a:t>
            </a:r>
            <a:r>
              <a:rPr lang="en" sz="1000" u="sng">
                <a:solidFill>
                  <a:schemeClr val="dk1"/>
                </a:solidFill>
                <a:latin typeface="Poppins"/>
                <a:ea typeface="Poppins"/>
                <a:cs typeface="Poppins"/>
                <a:sym typeface="Poppins"/>
              </a:rPr>
              <a:t>,</a:t>
            </a:r>
            <a:r>
              <a:rPr lang="en" sz="1000">
                <a:solidFill>
                  <a:schemeClr val="dk1"/>
                </a:solidFill>
                <a:latin typeface="Poppins"/>
                <a:ea typeface="Poppins"/>
                <a:cs typeface="Poppins"/>
                <a:sym typeface="Poppins"/>
              </a:rPr>
              <a:t> including icons by </a:t>
            </a:r>
            <a:r>
              <a:rPr b="1" lang="en" sz="1000" u="sng">
                <a:solidFill>
                  <a:schemeClr val="dk1"/>
                </a:solidFill>
                <a:latin typeface="Poppins"/>
                <a:ea typeface="Poppins"/>
                <a:cs typeface="Poppins"/>
                <a:sym typeface="Poppins"/>
                <a:hlinkClick r:id="rId3">
                  <a:extLst>
                    <a:ext uri="{A12FA001-AC4F-418D-AE19-62706E023703}">
                      <ahyp:hlinkClr val="tx"/>
                    </a:ext>
                  </a:extLst>
                </a:hlinkClick>
              </a:rPr>
              <a:t>Flaticon</a:t>
            </a:r>
            <a:r>
              <a:rPr lang="en" sz="1000">
                <a:solidFill>
                  <a:schemeClr val="dk1"/>
                </a:solidFill>
                <a:latin typeface="Poppins"/>
                <a:ea typeface="Poppins"/>
                <a:cs typeface="Poppins"/>
                <a:sym typeface="Poppins"/>
              </a:rPr>
              <a:t>, and infographics &amp; images by </a:t>
            </a:r>
            <a:r>
              <a:rPr b="1" lang="en" sz="1000" u="sng">
                <a:solidFill>
                  <a:schemeClr val="dk1"/>
                </a:solidFill>
                <a:latin typeface="Poppins"/>
                <a:ea typeface="Poppins"/>
                <a:cs typeface="Poppins"/>
                <a:sym typeface="Poppins"/>
                <a:hlinkClick r:id="rId4">
                  <a:extLst>
                    <a:ext uri="{A12FA001-AC4F-418D-AE19-62706E023703}">
                      <ahyp:hlinkClr val="tx"/>
                    </a:ext>
                  </a:extLst>
                </a:hlinkClick>
              </a:rPr>
              <a:t>Freepik</a:t>
            </a:r>
            <a:endParaRPr b="1" sz="1000" u="sng">
              <a:solidFill>
                <a:schemeClr val="dk1"/>
              </a:solidFill>
              <a:latin typeface="Poppins"/>
              <a:ea typeface="Poppins"/>
              <a:cs typeface="Poppins"/>
              <a:sym typeface="Poppi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242" name="Shape 242"/>
        <p:cNvGrpSpPr/>
        <p:nvPr/>
      </p:nvGrpSpPr>
      <p:grpSpPr>
        <a:xfrm>
          <a:off x="0" y="0"/>
          <a:ext cx="0" cy="0"/>
          <a:chOff x="0" y="0"/>
          <a:chExt cx="0" cy="0"/>
        </a:xfrm>
      </p:grpSpPr>
      <p:grpSp>
        <p:nvGrpSpPr>
          <p:cNvPr id="243" name="Google Shape;243;p23"/>
          <p:cNvGrpSpPr/>
          <p:nvPr/>
        </p:nvGrpSpPr>
        <p:grpSpPr>
          <a:xfrm flipH="1" rot="10800000">
            <a:off x="-50" y="0"/>
            <a:ext cx="9144075" cy="5146350"/>
            <a:chOff x="-50" y="0"/>
            <a:chExt cx="9144075" cy="5146350"/>
          </a:xfrm>
        </p:grpSpPr>
        <p:sp>
          <p:nvSpPr>
            <p:cNvPr id="244" name="Google Shape;244;p23"/>
            <p:cNvSpPr/>
            <p:nvPr/>
          </p:nvSpPr>
          <p:spPr>
            <a:xfrm flipH="1" rot="5400000">
              <a:off x="2207500" y="2723100"/>
              <a:ext cx="215700" cy="46308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45" name="Google Shape;245;p23"/>
            <p:cNvSpPr/>
            <p:nvPr/>
          </p:nvSpPr>
          <p:spPr>
            <a:xfrm flipH="1">
              <a:off x="0" y="0"/>
              <a:ext cx="9144000" cy="2094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46" name="Google Shape;246;p23"/>
            <p:cNvSpPr/>
            <p:nvPr/>
          </p:nvSpPr>
          <p:spPr>
            <a:xfrm flipH="1" rot="-5400000">
              <a:off x="7349425" y="-1375800"/>
              <a:ext cx="209400" cy="33798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247" name="Shape 247"/>
        <p:cNvGrpSpPr/>
        <p:nvPr/>
      </p:nvGrpSpPr>
      <p:grpSpPr>
        <a:xfrm>
          <a:off x="0" y="0"/>
          <a:ext cx="0" cy="0"/>
          <a:chOff x="0" y="0"/>
          <a:chExt cx="0" cy="0"/>
        </a:xfrm>
      </p:grpSpPr>
      <p:grpSp>
        <p:nvGrpSpPr>
          <p:cNvPr id="248" name="Google Shape;248;p24"/>
          <p:cNvGrpSpPr/>
          <p:nvPr/>
        </p:nvGrpSpPr>
        <p:grpSpPr>
          <a:xfrm flipH="1">
            <a:off x="10" y="0"/>
            <a:ext cx="1751250" cy="406200"/>
            <a:chOff x="7393000" y="0"/>
            <a:chExt cx="1751250" cy="406200"/>
          </a:xfrm>
        </p:grpSpPr>
        <p:sp>
          <p:nvSpPr>
            <p:cNvPr id="249" name="Google Shape;249;p24"/>
            <p:cNvSpPr/>
            <p:nvPr/>
          </p:nvSpPr>
          <p:spPr>
            <a:xfrm flipH="1" rot="-5400000">
              <a:off x="8167000" y="-774000"/>
              <a:ext cx="203100" cy="1751100"/>
            </a:xfrm>
            <a:prstGeom prst="round1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50" name="Google Shape;250;p24"/>
            <p:cNvSpPr/>
            <p:nvPr/>
          </p:nvSpPr>
          <p:spPr>
            <a:xfrm flipH="1" rot="-5400000">
              <a:off x="8557600" y="-180450"/>
              <a:ext cx="203100" cy="970200"/>
            </a:xfrm>
            <a:prstGeom prst="round1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grpSp>
      <p:grpSp>
        <p:nvGrpSpPr>
          <p:cNvPr id="251" name="Google Shape;251;p24"/>
          <p:cNvGrpSpPr/>
          <p:nvPr/>
        </p:nvGrpSpPr>
        <p:grpSpPr>
          <a:xfrm flipH="1">
            <a:off x="7189449" y="4698713"/>
            <a:ext cx="1705976" cy="324097"/>
            <a:chOff x="2496762" y="993531"/>
            <a:chExt cx="658500" cy="125100"/>
          </a:xfrm>
        </p:grpSpPr>
        <p:grpSp>
          <p:nvGrpSpPr>
            <p:cNvPr id="252" name="Google Shape;252;p24"/>
            <p:cNvGrpSpPr/>
            <p:nvPr/>
          </p:nvGrpSpPr>
          <p:grpSpPr>
            <a:xfrm>
              <a:off x="2496762" y="993531"/>
              <a:ext cx="125100" cy="125100"/>
              <a:chOff x="3374787" y="880358"/>
              <a:chExt cx="125100" cy="125100"/>
            </a:xfrm>
          </p:grpSpPr>
          <p:sp>
            <p:nvSpPr>
              <p:cNvPr id="253" name="Google Shape;253;p24"/>
              <p:cNvSpPr/>
              <p:nvPr/>
            </p:nvSpPr>
            <p:spPr>
              <a:xfrm>
                <a:off x="3374787" y="880358"/>
                <a:ext cx="125100" cy="125100"/>
              </a:xfrm>
              <a:prstGeom prst="rect">
                <a:avLst/>
              </a:prstGeom>
              <a:solidFill>
                <a:srgbClr val="FF688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24"/>
              <p:cNvSpPr/>
              <p:nvPr/>
            </p:nvSpPr>
            <p:spPr>
              <a:xfrm>
                <a:off x="3374787" y="880358"/>
                <a:ext cx="125100" cy="1251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24"/>
              <p:cNvSpPr/>
              <p:nvPr/>
            </p:nvSpPr>
            <p:spPr>
              <a:xfrm>
                <a:off x="3382134" y="887705"/>
                <a:ext cx="57553" cy="75920"/>
              </a:xfrm>
              <a:custGeom>
                <a:rect b="b" l="l" r="r" t="t"/>
                <a:pathLst>
                  <a:path extrusionOk="0" h="106" w="79">
                    <a:moveTo>
                      <a:pt x="76" y="0"/>
                    </a:moveTo>
                    <a:cubicBezTo>
                      <a:pt x="3" y="0"/>
                      <a:pt x="3" y="0"/>
                      <a:pt x="3" y="0"/>
                    </a:cubicBezTo>
                    <a:cubicBezTo>
                      <a:pt x="1" y="0"/>
                      <a:pt x="0" y="2"/>
                      <a:pt x="0" y="4"/>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4"/>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24"/>
              <p:cNvSpPr/>
              <p:nvPr/>
            </p:nvSpPr>
            <p:spPr>
              <a:xfrm>
                <a:off x="3447034" y="951380"/>
                <a:ext cx="52655" cy="53879"/>
              </a:xfrm>
              <a:custGeom>
                <a:rect b="b" l="l" r="r" t="t"/>
                <a:pathLst>
                  <a:path extrusionOk="0" h="44" w="43">
                    <a:moveTo>
                      <a:pt x="43" y="0"/>
                    </a:moveTo>
                    <a:lnTo>
                      <a:pt x="0" y="44"/>
                    </a:lnTo>
                    <a:lnTo>
                      <a:pt x="43" y="44"/>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57" name="Google Shape;257;p24"/>
            <p:cNvGrpSpPr/>
            <p:nvPr/>
          </p:nvGrpSpPr>
          <p:grpSpPr>
            <a:xfrm>
              <a:off x="2674562" y="994242"/>
              <a:ext cx="125100" cy="123677"/>
              <a:chOff x="3374787" y="1035873"/>
              <a:chExt cx="125100" cy="123677"/>
            </a:xfrm>
          </p:grpSpPr>
          <p:sp>
            <p:nvSpPr>
              <p:cNvPr id="258" name="Google Shape;258;p24"/>
              <p:cNvSpPr/>
              <p:nvPr/>
            </p:nvSpPr>
            <p:spPr>
              <a:xfrm>
                <a:off x="3374787" y="1035873"/>
                <a:ext cx="125100" cy="123600"/>
              </a:xfrm>
              <a:prstGeom prst="rect">
                <a:avLst/>
              </a:prstGeom>
              <a:solidFill>
                <a:srgbClr val="3535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24"/>
              <p:cNvSpPr/>
              <p:nvPr/>
            </p:nvSpPr>
            <p:spPr>
              <a:xfrm>
                <a:off x="3374787" y="1035873"/>
                <a:ext cx="125100" cy="1236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24"/>
              <p:cNvSpPr/>
              <p:nvPr/>
            </p:nvSpPr>
            <p:spPr>
              <a:xfrm>
                <a:off x="3382134" y="1043220"/>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7"/>
                      <a:pt x="6" y="7"/>
                      <a:pt x="6" y="7"/>
                    </a:cubicBezTo>
                    <a:cubicBezTo>
                      <a:pt x="76" y="7"/>
                      <a:pt x="76" y="7"/>
                      <a:pt x="76" y="7"/>
                    </a:cubicBezTo>
                    <a:cubicBezTo>
                      <a:pt x="77" y="7"/>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24"/>
              <p:cNvSpPr/>
              <p:nvPr/>
            </p:nvSpPr>
            <p:spPr>
              <a:xfrm>
                <a:off x="3447034" y="1106895"/>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2" name="Google Shape;262;p24"/>
            <p:cNvGrpSpPr/>
            <p:nvPr/>
          </p:nvGrpSpPr>
          <p:grpSpPr>
            <a:xfrm>
              <a:off x="2852362" y="994242"/>
              <a:ext cx="125100" cy="123677"/>
              <a:chOff x="3374787" y="1191387"/>
              <a:chExt cx="125100" cy="123677"/>
            </a:xfrm>
          </p:grpSpPr>
          <p:sp>
            <p:nvSpPr>
              <p:cNvPr id="263" name="Google Shape;263;p24"/>
              <p:cNvSpPr/>
              <p:nvPr/>
            </p:nvSpPr>
            <p:spPr>
              <a:xfrm>
                <a:off x="3374787" y="1191387"/>
                <a:ext cx="125100" cy="123600"/>
              </a:xfrm>
              <a:prstGeom prst="rect">
                <a:avLst/>
              </a:prstGeom>
              <a:solidFill>
                <a:srgbClr val="A1EAE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24"/>
              <p:cNvSpPr/>
              <p:nvPr/>
            </p:nvSpPr>
            <p:spPr>
              <a:xfrm>
                <a:off x="3374787" y="1191387"/>
                <a:ext cx="125100" cy="123600"/>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24"/>
              <p:cNvSpPr/>
              <p:nvPr/>
            </p:nvSpPr>
            <p:spPr>
              <a:xfrm>
                <a:off x="3382134" y="1198734"/>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24"/>
              <p:cNvSpPr/>
              <p:nvPr/>
            </p:nvSpPr>
            <p:spPr>
              <a:xfrm>
                <a:off x="3447034" y="1262409"/>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7" name="Google Shape;267;p24"/>
            <p:cNvGrpSpPr/>
            <p:nvPr/>
          </p:nvGrpSpPr>
          <p:grpSpPr>
            <a:xfrm>
              <a:off x="3030162" y="994242"/>
              <a:ext cx="125100" cy="123677"/>
              <a:chOff x="3374787" y="1346902"/>
              <a:chExt cx="125100" cy="123677"/>
            </a:xfrm>
          </p:grpSpPr>
          <p:sp>
            <p:nvSpPr>
              <p:cNvPr id="268" name="Google Shape;268;p24"/>
              <p:cNvSpPr/>
              <p:nvPr/>
            </p:nvSpPr>
            <p:spPr>
              <a:xfrm>
                <a:off x="3374787" y="1346902"/>
                <a:ext cx="125100" cy="123600"/>
              </a:xfrm>
              <a:prstGeom prst="rect">
                <a:avLst/>
              </a:prstGeom>
              <a:solidFill>
                <a:srgbClr val="2119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24"/>
              <p:cNvSpPr/>
              <p:nvPr/>
            </p:nvSpPr>
            <p:spPr>
              <a:xfrm>
                <a:off x="3374787" y="1346902"/>
                <a:ext cx="125100" cy="12360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24"/>
              <p:cNvSpPr/>
              <p:nvPr/>
            </p:nvSpPr>
            <p:spPr>
              <a:xfrm>
                <a:off x="3382134" y="1354249"/>
                <a:ext cx="57553" cy="75920"/>
              </a:xfrm>
              <a:custGeom>
                <a:rect b="b" l="l" r="r" t="t"/>
                <a:pathLst>
                  <a:path extrusionOk="0" h="106" w="79">
                    <a:moveTo>
                      <a:pt x="76" y="0"/>
                    </a:moveTo>
                    <a:cubicBezTo>
                      <a:pt x="3" y="0"/>
                      <a:pt x="3" y="0"/>
                      <a:pt x="3" y="0"/>
                    </a:cubicBezTo>
                    <a:cubicBezTo>
                      <a:pt x="1" y="0"/>
                      <a:pt x="0" y="2"/>
                      <a:pt x="0" y="3"/>
                    </a:cubicBezTo>
                    <a:cubicBezTo>
                      <a:pt x="0" y="103"/>
                      <a:pt x="0" y="103"/>
                      <a:pt x="0" y="103"/>
                    </a:cubicBezTo>
                    <a:cubicBezTo>
                      <a:pt x="0" y="105"/>
                      <a:pt x="1" y="106"/>
                      <a:pt x="3" y="106"/>
                    </a:cubicBezTo>
                    <a:cubicBezTo>
                      <a:pt x="4" y="106"/>
                      <a:pt x="6" y="105"/>
                      <a:pt x="6" y="103"/>
                    </a:cubicBezTo>
                    <a:cubicBezTo>
                      <a:pt x="6" y="6"/>
                      <a:pt x="6" y="6"/>
                      <a:pt x="6" y="6"/>
                    </a:cubicBezTo>
                    <a:cubicBezTo>
                      <a:pt x="76" y="6"/>
                      <a:pt x="76" y="6"/>
                      <a:pt x="76" y="6"/>
                    </a:cubicBezTo>
                    <a:cubicBezTo>
                      <a:pt x="77" y="6"/>
                      <a:pt x="79" y="5"/>
                      <a:pt x="79" y="3"/>
                    </a:cubicBezTo>
                    <a:cubicBezTo>
                      <a:pt x="79" y="2"/>
                      <a:pt x="77" y="0"/>
                      <a:pt x="76" y="0"/>
                    </a:cubicBezTo>
                  </a:path>
                </a:pathLst>
              </a:custGeom>
              <a:solidFill>
                <a:srgbClr val="FFFFFF">
                  <a:alpha val="117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24"/>
              <p:cNvSpPr/>
              <p:nvPr/>
            </p:nvSpPr>
            <p:spPr>
              <a:xfrm>
                <a:off x="3447034" y="1417924"/>
                <a:ext cx="52655" cy="52655"/>
              </a:xfrm>
              <a:custGeom>
                <a:rect b="b" l="l" r="r" t="t"/>
                <a:pathLst>
                  <a:path extrusionOk="0" h="43" w="43">
                    <a:moveTo>
                      <a:pt x="43" y="0"/>
                    </a:moveTo>
                    <a:lnTo>
                      <a:pt x="0" y="43"/>
                    </a:lnTo>
                    <a:lnTo>
                      <a:pt x="43" y="43"/>
                    </a:lnTo>
                    <a:lnTo>
                      <a:pt x="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1pPr>
            <a:lvl2pPr lvl="1"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2pPr>
            <a:lvl3pPr lvl="2"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3pPr>
            <a:lvl4pPr lvl="3"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4pPr>
            <a:lvl5pPr lvl="4"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5pPr>
            <a:lvl6pPr lvl="5"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6pPr>
            <a:lvl7pPr lvl="6"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7pPr>
            <a:lvl8pPr lvl="7"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8pPr>
            <a:lvl9pPr lvl="8" rtl="0">
              <a:spcBef>
                <a:spcPts val="0"/>
              </a:spcBef>
              <a:spcAft>
                <a:spcPts val="0"/>
              </a:spcAft>
              <a:buClr>
                <a:schemeClr val="dk1"/>
              </a:buClr>
              <a:buSzPts val="3000"/>
              <a:buFont typeface="Outfit"/>
              <a:buNone/>
              <a:defRPr b="1" sz="30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1pPr>
            <a:lvl2pPr indent="-304800" lvl="1" marL="9144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2pPr>
            <a:lvl3pPr indent="-304800" lvl="2" marL="13716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3pPr>
            <a:lvl4pPr indent="-304800" lvl="3" marL="18288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4pPr>
            <a:lvl5pPr indent="-304800" lvl="4" marL="22860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5pPr>
            <a:lvl6pPr indent="-304800" lvl="5" marL="27432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6pPr>
            <a:lvl7pPr indent="-304800" lvl="6" marL="32004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7pPr>
            <a:lvl8pPr indent="-304800" lvl="7" marL="36576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8pPr>
            <a:lvl9pPr indent="-304800" lvl="8" marL="4114800">
              <a:lnSpc>
                <a:spcPct val="100000"/>
              </a:lnSpc>
              <a:spcBef>
                <a:spcPts val="0"/>
              </a:spcBef>
              <a:spcAft>
                <a:spcPts val="0"/>
              </a:spcAft>
              <a:buClr>
                <a:schemeClr val="dk1"/>
              </a:buClr>
              <a:buSzPts val="1200"/>
              <a:buFont typeface="Poppins"/>
              <a:buChar char="■"/>
              <a:defRPr sz="1200">
                <a:solidFill>
                  <a:schemeClr val="dk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20.png"/><Relationship Id="rId4" Type="http://schemas.openxmlformats.org/officeDocument/2006/relationships/image" Target="../media/image17.png"/><Relationship Id="rId5"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hyperlink" Target="http://drive.google.com/file/d/1aBuYbUrfd3ts0ooQgKAZi3A42TTBmGXB/view" TargetMode="External"/><Relationship Id="rId4" Type="http://schemas.openxmlformats.org/officeDocument/2006/relationships/image" Target="../media/image1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5"/>
          <p:cNvSpPr txBox="1"/>
          <p:nvPr>
            <p:ph type="ctrTitle"/>
          </p:nvPr>
        </p:nvSpPr>
        <p:spPr>
          <a:xfrm>
            <a:off x="4386875" y="1560947"/>
            <a:ext cx="4149300" cy="2185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i="1" lang="en" sz="1800">
                <a:solidFill>
                  <a:schemeClr val="accent2"/>
                </a:solidFill>
              </a:rPr>
              <a:t>“Turn your kitchen</a:t>
            </a:r>
            <a:r>
              <a:rPr i="1" lang="en" sz="1800">
                <a:solidFill>
                  <a:schemeClr val="accent2"/>
                </a:solidFill>
              </a:rPr>
              <a:t> </a:t>
            </a:r>
            <a:r>
              <a:rPr i="1" lang="en" sz="1800">
                <a:solidFill>
                  <a:schemeClr val="accent2"/>
                </a:solidFill>
              </a:rPr>
              <a:t>a</a:t>
            </a:r>
            <a:r>
              <a:rPr i="1" lang="en" sz="1800">
                <a:solidFill>
                  <a:schemeClr val="accent2"/>
                </a:solidFill>
              </a:rPr>
              <a:t> </a:t>
            </a:r>
            <a:r>
              <a:rPr i="1" lang="en" sz="1800">
                <a:solidFill>
                  <a:schemeClr val="accent2"/>
                </a:solidFill>
              </a:rPr>
              <a:t>playground!”</a:t>
            </a:r>
            <a:endParaRPr i="1" sz="1800">
              <a:solidFill>
                <a:schemeClr val="accent5"/>
              </a:solidFill>
            </a:endParaRPr>
          </a:p>
          <a:p>
            <a:pPr indent="0" lvl="0" marL="0" rtl="0" algn="r">
              <a:spcBef>
                <a:spcPts val="0"/>
              </a:spcBef>
              <a:spcAft>
                <a:spcPts val="0"/>
              </a:spcAft>
              <a:buNone/>
            </a:pPr>
            <a:r>
              <a:rPr b="0" lang="en" sz="2500"/>
              <a:t>A8: Interactive Hi-Fi Prototype</a:t>
            </a:r>
            <a:endParaRPr b="0" sz="2500"/>
          </a:p>
        </p:txBody>
      </p:sp>
      <p:sp>
        <p:nvSpPr>
          <p:cNvPr id="277" name="Google Shape;277;p25"/>
          <p:cNvSpPr txBox="1"/>
          <p:nvPr>
            <p:ph idx="1" type="subTitle"/>
          </p:nvPr>
        </p:nvSpPr>
        <p:spPr>
          <a:xfrm>
            <a:off x="2488275" y="4515475"/>
            <a:ext cx="6655800" cy="405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t>Mayowa A.</a:t>
            </a:r>
            <a:r>
              <a:rPr lang="en"/>
              <a:t>		Butch N.</a:t>
            </a:r>
            <a:r>
              <a:rPr b="1" lang="en"/>
              <a:t>	</a:t>
            </a:r>
            <a:r>
              <a:rPr lang="en"/>
              <a:t>	Esaw A.		Tina Z.</a:t>
            </a:r>
            <a:endParaRPr/>
          </a:p>
        </p:txBody>
      </p:sp>
      <p:sp>
        <p:nvSpPr>
          <p:cNvPr id="278" name="Google Shape;278;p25"/>
          <p:cNvSpPr/>
          <p:nvPr/>
        </p:nvSpPr>
        <p:spPr>
          <a:xfrm rot="5919485">
            <a:off x="1836266" y="1630736"/>
            <a:ext cx="267043" cy="282575"/>
          </a:xfrm>
          <a:prstGeom prst="blockArc">
            <a:avLst>
              <a:gd fmla="val 10800000" name="adj1"/>
              <a:gd fmla="val 0" name="adj2"/>
              <a:gd fmla="val 25000" name="adj3"/>
            </a:avLst>
          </a:prstGeom>
          <a:solidFill>
            <a:srgbClr val="FFD966"/>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279" name="Google Shape;279;p25"/>
          <p:cNvPicPr preferRelativeResize="0"/>
          <p:nvPr/>
        </p:nvPicPr>
        <p:blipFill>
          <a:blip r:embed="rId3">
            <a:alphaModFix/>
          </a:blip>
          <a:stretch>
            <a:fillRect/>
          </a:stretch>
        </p:blipFill>
        <p:spPr>
          <a:xfrm>
            <a:off x="982400" y="1187476"/>
            <a:ext cx="2943300" cy="2932200"/>
          </a:xfrm>
          <a:prstGeom prst="flowChartAlternateProcess">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6"/>
          <p:cNvSpPr txBox="1"/>
          <p:nvPr>
            <p:ph type="title"/>
          </p:nvPr>
        </p:nvSpPr>
        <p:spPr>
          <a:xfrm>
            <a:off x="272550" y="1637850"/>
            <a:ext cx="8598900" cy="186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500"/>
              <a:t>Probl</a:t>
            </a:r>
            <a:r>
              <a:rPr lang="en" sz="5500"/>
              <a:t>e</a:t>
            </a:r>
            <a:r>
              <a:rPr lang="en" sz="5500"/>
              <a:t>m/Solution Overview</a:t>
            </a:r>
            <a:endParaRPr sz="5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7"/>
          <p:cNvSpPr txBox="1"/>
          <p:nvPr>
            <p:ph type="title"/>
          </p:nvPr>
        </p:nvSpPr>
        <p:spPr>
          <a:xfrm>
            <a:off x="2224175" y="686800"/>
            <a:ext cx="3980700" cy="103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600"/>
              <a:t>Problem</a:t>
            </a:r>
            <a:endParaRPr b="0" sz="3600"/>
          </a:p>
        </p:txBody>
      </p:sp>
      <p:grpSp>
        <p:nvGrpSpPr>
          <p:cNvPr id="290" name="Google Shape;290;p27"/>
          <p:cNvGrpSpPr/>
          <p:nvPr/>
        </p:nvGrpSpPr>
        <p:grpSpPr>
          <a:xfrm>
            <a:off x="6298907" y="977620"/>
            <a:ext cx="620925" cy="740269"/>
            <a:chOff x="8021239" y="1517790"/>
            <a:chExt cx="289018" cy="344584"/>
          </a:xfrm>
        </p:grpSpPr>
        <p:sp>
          <p:nvSpPr>
            <p:cNvPr id="291" name="Google Shape;291;p27"/>
            <p:cNvSpPr/>
            <p:nvPr/>
          </p:nvSpPr>
          <p:spPr>
            <a:xfrm>
              <a:off x="8021239" y="1517790"/>
              <a:ext cx="289018" cy="289044"/>
            </a:xfrm>
            <a:custGeom>
              <a:rect b="b" l="l" r="r" t="t"/>
              <a:pathLst>
                <a:path extrusionOk="0" h="11007" w="11006">
                  <a:moveTo>
                    <a:pt x="5503" y="0"/>
                  </a:moveTo>
                  <a:cubicBezTo>
                    <a:pt x="2469" y="0"/>
                    <a:pt x="0" y="2460"/>
                    <a:pt x="0" y="5503"/>
                  </a:cubicBezTo>
                  <a:cubicBezTo>
                    <a:pt x="0" y="8537"/>
                    <a:pt x="2469" y="11006"/>
                    <a:pt x="5503" y="11006"/>
                  </a:cubicBezTo>
                  <a:cubicBezTo>
                    <a:pt x="8546" y="11006"/>
                    <a:pt x="11006" y="8537"/>
                    <a:pt x="11006" y="5503"/>
                  </a:cubicBezTo>
                  <a:cubicBezTo>
                    <a:pt x="11006" y="2460"/>
                    <a:pt x="8546" y="0"/>
                    <a:pt x="5503" y="0"/>
                  </a:cubicBezTo>
                  <a:close/>
                </a:path>
              </a:pathLst>
            </a:custGeom>
            <a:solidFill>
              <a:schemeClr val="accen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2" name="Google Shape;292;p27"/>
            <p:cNvSpPr/>
            <p:nvPr/>
          </p:nvSpPr>
          <p:spPr>
            <a:xfrm>
              <a:off x="8021476" y="1517790"/>
              <a:ext cx="288781" cy="288781"/>
            </a:xfrm>
            <a:custGeom>
              <a:rect b="b" l="l" r="r" t="t"/>
              <a:pathLst>
                <a:path extrusionOk="0" h="10997" w="10997">
                  <a:moveTo>
                    <a:pt x="5283" y="10"/>
                  </a:moveTo>
                  <a:lnTo>
                    <a:pt x="5283" y="2326"/>
                  </a:lnTo>
                  <a:lnTo>
                    <a:pt x="2728" y="2326"/>
                  </a:lnTo>
                  <a:cubicBezTo>
                    <a:pt x="3312" y="1005"/>
                    <a:pt x="4231" y="115"/>
                    <a:pt x="5283" y="10"/>
                  </a:cubicBezTo>
                  <a:close/>
                  <a:moveTo>
                    <a:pt x="5705" y="10"/>
                  </a:moveTo>
                  <a:cubicBezTo>
                    <a:pt x="6757" y="115"/>
                    <a:pt x="7686" y="1005"/>
                    <a:pt x="8260" y="2326"/>
                  </a:cubicBezTo>
                  <a:lnTo>
                    <a:pt x="5705" y="2326"/>
                  </a:lnTo>
                  <a:lnTo>
                    <a:pt x="5705" y="10"/>
                  </a:lnTo>
                  <a:close/>
                  <a:moveTo>
                    <a:pt x="5283" y="2747"/>
                  </a:moveTo>
                  <a:lnTo>
                    <a:pt x="5283" y="5293"/>
                  </a:lnTo>
                  <a:lnTo>
                    <a:pt x="2116" y="5293"/>
                  </a:lnTo>
                  <a:cubicBezTo>
                    <a:pt x="2125" y="4422"/>
                    <a:pt x="2278" y="3570"/>
                    <a:pt x="2565" y="2747"/>
                  </a:cubicBezTo>
                  <a:close/>
                  <a:moveTo>
                    <a:pt x="8423" y="2747"/>
                  </a:moveTo>
                  <a:cubicBezTo>
                    <a:pt x="8710" y="3570"/>
                    <a:pt x="8863" y="4422"/>
                    <a:pt x="8882" y="5293"/>
                  </a:cubicBezTo>
                  <a:lnTo>
                    <a:pt x="5705" y="5293"/>
                  </a:lnTo>
                  <a:lnTo>
                    <a:pt x="5705" y="2747"/>
                  </a:lnTo>
                  <a:close/>
                  <a:moveTo>
                    <a:pt x="5283" y="5714"/>
                  </a:moveTo>
                  <a:lnTo>
                    <a:pt x="5283" y="8250"/>
                  </a:lnTo>
                  <a:lnTo>
                    <a:pt x="2565" y="8250"/>
                  </a:lnTo>
                  <a:cubicBezTo>
                    <a:pt x="2278" y="7437"/>
                    <a:pt x="2125" y="6575"/>
                    <a:pt x="2116" y="5714"/>
                  </a:cubicBezTo>
                  <a:close/>
                  <a:moveTo>
                    <a:pt x="8882" y="5714"/>
                  </a:moveTo>
                  <a:cubicBezTo>
                    <a:pt x="8863" y="6575"/>
                    <a:pt x="8710" y="7437"/>
                    <a:pt x="8423" y="8250"/>
                  </a:cubicBezTo>
                  <a:lnTo>
                    <a:pt x="5705" y="8250"/>
                  </a:lnTo>
                  <a:lnTo>
                    <a:pt x="5705" y="5714"/>
                  </a:lnTo>
                  <a:close/>
                  <a:moveTo>
                    <a:pt x="5283" y="0"/>
                  </a:moveTo>
                  <a:cubicBezTo>
                    <a:pt x="4728" y="29"/>
                    <a:pt x="4183" y="125"/>
                    <a:pt x="3657" y="316"/>
                  </a:cubicBezTo>
                  <a:cubicBezTo>
                    <a:pt x="3092" y="795"/>
                    <a:pt x="2623" y="1493"/>
                    <a:pt x="2278" y="2326"/>
                  </a:cubicBezTo>
                  <a:lnTo>
                    <a:pt x="1006" y="2326"/>
                  </a:lnTo>
                  <a:cubicBezTo>
                    <a:pt x="910" y="2460"/>
                    <a:pt x="814" y="2604"/>
                    <a:pt x="728" y="2747"/>
                  </a:cubicBezTo>
                  <a:lnTo>
                    <a:pt x="2125" y="2747"/>
                  </a:lnTo>
                  <a:cubicBezTo>
                    <a:pt x="1848" y="3570"/>
                    <a:pt x="1704" y="4422"/>
                    <a:pt x="1695" y="5293"/>
                  </a:cubicBezTo>
                  <a:lnTo>
                    <a:pt x="1" y="5293"/>
                  </a:lnTo>
                  <a:lnTo>
                    <a:pt x="1" y="5503"/>
                  </a:lnTo>
                  <a:lnTo>
                    <a:pt x="1" y="5714"/>
                  </a:lnTo>
                  <a:lnTo>
                    <a:pt x="1695" y="5714"/>
                  </a:lnTo>
                  <a:cubicBezTo>
                    <a:pt x="1704" y="6575"/>
                    <a:pt x="1848" y="7427"/>
                    <a:pt x="2125" y="8250"/>
                  </a:cubicBezTo>
                  <a:lnTo>
                    <a:pt x="728" y="8250"/>
                  </a:lnTo>
                  <a:cubicBezTo>
                    <a:pt x="814" y="8394"/>
                    <a:pt x="910" y="8537"/>
                    <a:pt x="1006" y="8671"/>
                  </a:cubicBezTo>
                  <a:lnTo>
                    <a:pt x="2278" y="8671"/>
                  </a:lnTo>
                  <a:cubicBezTo>
                    <a:pt x="2623" y="9513"/>
                    <a:pt x="3092" y="10202"/>
                    <a:pt x="3647" y="10690"/>
                  </a:cubicBezTo>
                  <a:cubicBezTo>
                    <a:pt x="4173" y="10872"/>
                    <a:pt x="4728" y="10978"/>
                    <a:pt x="5283" y="10997"/>
                  </a:cubicBezTo>
                  <a:cubicBezTo>
                    <a:pt x="4231" y="10882"/>
                    <a:pt x="3312" y="9992"/>
                    <a:pt x="2728" y="8671"/>
                  </a:cubicBezTo>
                  <a:lnTo>
                    <a:pt x="5283" y="8671"/>
                  </a:lnTo>
                  <a:lnTo>
                    <a:pt x="5283" y="10997"/>
                  </a:lnTo>
                  <a:lnTo>
                    <a:pt x="5705" y="10997"/>
                  </a:lnTo>
                  <a:lnTo>
                    <a:pt x="5705" y="10987"/>
                  </a:lnTo>
                  <a:lnTo>
                    <a:pt x="5705" y="8671"/>
                  </a:lnTo>
                  <a:lnTo>
                    <a:pt x="8260" y="8671"/>
                  </a:lnTo>
                  <a:cubicBezTo>
                    <a:pt x="7686" y="9992"/>
                    <a:pt x="6757" y="10882"/>
                    <a:pt x="5705" y="10997"/>
                  </a:cubicBezTo>
                  <a:cubicBezTo>
                    <a:pt x="6260" y="10978"/>
                    <a:pt x="6815" y="10872"/>
                    <a:pt x="7341" y="10690"/>
                  </a:cubicBezTo>
                  <a:cubicBezTo>
                    <a:pt x="7896" y="10212"/>
                    <a:pt x="8365" y="9513"/>
                    <a:pt x="8710" y="8671"/>
                  </a:cubicBezTo>
                  <a:lnTo>
                    <a:pt x="9992" y="8671"/>
                  </a:lnTo>
                  <a:cubicBezTo>
                    <a:pt x="10088" y="8537"/>
                    <a:pt x="10174" y="8394"/>
                    <a:pt x="10260" y="8250"/>
                  </a:cubicBezTo>
                  <a:lnTo>
                    <a:pt x="8872" y="8250"/>
                  </a:lnTo>
                  <a:cubicBezTo>
                    <a:pt x="9140" y="7427"/>
                    <a:pt x="9284" y="6575"/>
                    <a:pt x="9303" y="5714"/>
                  </a:cubicBezTo>
                  <a:lnTo>
                    <a:pt x="10997" y="5714"/>
                  </a:lnTo>
                  <a:lnTo>
                    <a:pt x="10997" y="5503"/>
                  </a:lnTo>
                  <a:lnTo>
                    <a:pt x="10997" y="5293"/>
                  </a:lnTo>
                  <a:lnTo>
                    <a:pt x="9303" y="5293"/>
                  </a:lnTo>
                  <a:cubicBezTo>
                    <a:pt x="9284" y="4422"/>
                    <a:pt x="9140" y="3570"/>
                    <a:pt x="8872" y="2747"/>
                  </a:cubicBezTo>
                  <a:lnTo>
                    <a:pt x="10260" y="2747"/>
                  </a:lnTo>
                  <a:cubicBezTo>
                    <a:pt x="10174" y="2604"/>
                    <a:pt x="10088" y="2460"/>
                    <a:pt x="9992" y="2326"/>
                  </a:cubicBezTo>
                  <a:lnTo>
                    <a:pt x="8710" y="2326"/>
                  </a:lnTo>
                  <a:cubicBezTo>
                    <a:pt x="8365" y="1484"/>
                    <a:pt x="7896" y="795"/>
                    <a:pt x="7341" y="316"/>
                  </a:cubicBezTo>
                  <a:cubicBezTo>
                    <a:pt x="6815" y="125"/>
                    <a:pt x="6260" y="29"/>
                    <a:pt x="570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3" name="Google Shape;293;p27"/>
            <p:cNvSpPr/>
            <p:nvPr/>
          </p:nvSpPr>
          <p:spPr>
            <a:xfrm>
              <a:off x="8021476" y="1520810"/>
              <a:ext cx="217932" cy="285761"/>
            </a:xfrm>
            <a:custGeom>
              <a:rect b="b" l="l" r="r" t="t"/>
              <a:pathLst>
                <a:path extrusionOk="0" h="10882" w="8299">
                  <a:moveTo>
                    <a:pt x="4365" y="0"/>
                  </a:moveTo>
                  <a:cubicBezTo>
                    <a:pt x="4125" y="48"/>
                    <a:pt x="3886" y="115"/>
                    <a:pt x="3657" y="201"/>
                  </a:cubicBezTo>
                  <a:cubicBezTo>
                    <a:pt x="3101" y="680"/>
                    <a:pt x="2632" y="1378"/>
                    <a:pt x="2288" y="2211"/>
                  </a:cubicBezTo>
                  <a:lnTo>
                    <a:pt x="1006" y="2211"/>
                  </a:lnTo>
                  <a:cubicBezTo>
                    <a:pt x="910" y="2345"/>
                    <a:pt x="814" y="2489"/>
                    <a:pt x="738" y="2632"/>
                  </a:cubicBezTo>
                  <a:lnTo>
                    <a:pt x="2125" y="2632"/>
                  </a:lnTo>
                  <a:cubicBezTo>
                    <a:pt x="1857" y="3455"/>
                    <a:pt x="1704" y="4307"/>
                    <a:pt x="1695" y="5178"/>
                  </a:cubicBezTo>
                  <a:lnTo>
                    <a:pt x="1" y="5178"/>
                  </a:lnTo>
                  <a:lnTo>
                    <a:pt x="1" y="5388"/>
                  </a:lnTo>
                  <a:lnTo>
                    <a:pt x="1" y="5599"/>
                  </a:lnTo>
                  <a:lnTo>
                    <a:pt x="1695" y="5599"/>
                  </a:lnTo>
                  <a:cubicBezTo>
                    <a:pt x="1704" y="6460"/>
                    <a:pt x="1857" y="7322"/>
                    <a:pt x="2125" y="8135"/>
                  </a:cubicBezTo>
                  <a:lnTo>
                    <a:pt x="738" y="8135"/>
                  </a:lnTo>
                  <a:cubicBezTo>
                    <a:pt x="814" y="8279"/>
                    <a:pt x="910" y="8422"/>
                    <a:pt x="1006" y="8566"/>
                  </a:cubicBezTo>
                  <a:lnTo>
                    <a:pt x="2278" y="8566"/>
                  </a:lnTo>
                  <a:cubicBezTo>
                    <a:pt x="2623" y="9398"/>
                    <a:pt x="3092" y="10087"/>
                    <a:pt x="3647" y="10575"/>
                  </a:cubicBezTo>
                  <a:cubicBezTo>
                    <a:pt x="4173" y="10757"/>
                    <a:pt x="4728" y="10863"/>
                    <a:pt x="5283" y="10882"/>
                  </a:cubicBezTo>
                  <a:cubicBezTo>
                    <a:pt x="4231" y="10767"/>
                    <a:pt x="3312" y="9877"/>
                    <a:pt x="2728" y="8566"/>
                  </a:cubicBezTo>
                  <a:lnTo>
                    <a:pt x="5283" y="8566"/>
                  </a:lnTo>
                  <a:lnTo>
                    <a:pt x="5283" y="10882"/>
                  </a:lnTo>
                  <a:lnTo>
                    <a:pt x="5705" y="10882"/>
                  </a:lnTo>
                  <a:cubicBezTo>
                    <a:pt x="6260" y="10863"/>
                    <a:pt x="6815" y="10757"/>
                    <a:pt x="7341" y="10575"/>
                  </a:cubicBezTo>
                  <a:cubicBezTo>
                    <a:pt x="7714" y="10241"/>
                    <a:pt x="8040" y="9839"/>
                    <a:pt x="8298" y="9408"/>
                  </a:cubicBezTo>
                  <a:lnTo>
                    <a:pt x="8250" y="9408"/>
                  </a:lnTo>
                  <a:cubicBezTo>
                    <a:pt x="8097" y="9408"/>
                    <a:pt x="7954" y="9398"/>
                    <a:pt x="7810" y="9389"/>
                  </a:cubicBezTo>
                  <a:cubicBezTo>
                    <a:pt x="7255" y="10241"/>
                    <a:pt x="6518" y="10796"/>
                    <a:pt x="5705" y="10872"/>
                  </a:cubicBezTo>
                  <a:lnTo>
                    <a:pt x="5705" y="8786"/>
                  </a:lnTo>
                  <a:cubicBezTo>
                    <a:pt x="5360" y="8604"/>
                    <a:pt x="5035" y="8384"/>
                    <a:pt x="4728" y="8135"/>
                  </a:cubicBezTo>
                  <a:lnTo>
                    <a:pt x="2565" y="8135"/>
                  </a:lnTo>
                  <a:cubicBezTo>
                    <a:pt x="2278" y="7322"/>
                    <a:pt x="2125" y="6460"/>
                    <a:pt x="2116" y="5599"/>
                  </a:cubicBezTo>
                  <a:lnTo>
                    <a:pt x="3015" y="5599"/>
                  </a:lnTo>
                  <a:cubicBezTo>
                    <a:pt x="2967" y="5455"/>
                    <a:pt x="2929" y="5312"/>
                    <a:pt x="2891" y="5168"/>
                  </a:cubicBezTo>
                  <a:lnTo>
                    <a:pt x="2116" y="5168"/>
                  </a:lnTo>
                  <a:cubicBezTo>
                    <a:pt x="2125" y="4307"/>
                    <a:pt x="2278" y="3455"/>
                    <a:pt x="2565" y="2632"/>
                  </a:cubicBezTo>
                  <a:lnTo>
                    <a:pt x="2891" y="2632"/>
                  </a:lnTo>
                  <a:cubicBezTo>
                    <a:pt x="2929" y="2489"/>
                    <a:pt x="2967" y="2345"/>
                    <a:pt x="3015" y="2211"/>
                  </a:cubicBezTo>
                  <a:lnTo>
                    <a:pt x="2728" y="2211"/>
                  </a:lnTo>
                  <a:cubicBezTo>
                    <a:pt x="2996" y="1579"/>
                    <a:pt x="3389" y="1015"/>
                    <a:pt x="3886" y="546"/>
                  </a:cubicBezTo>
                  <a:cubicBezTo>
                    <a:pt x="4039" y="354"/>
                    <a:pt x="4192" y="173"/>
                    <a:pt x="436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4" name="Google Shape;294;p27"/>
            <p:cNvSpPr/>
            <p:nvPr/>
          </p:nvSpPr>
          <p:spPr>
            <a:xfrm>
              <a:off x="8071238" y="1795752"/>
              <a:ext cx="189019" cy="66622"/>
            </a:xfrm>
            <a:custGeom>
              <a:rect b="b" l="l" r="r" t="t"/>
              <a:pathLst>
                <a:path extrusionOk="0" h="2537" w="7198">
                  <a:moveTo>
                    <a:pt x="2326" y="0"/>
                  </a:moveTo>
                  <a:lnTo>
                    <a:pt x="556" y="641"/>
                  </a:lnTo>
                  <a:cubicBezTo>
                    <a:pt x="221" y="756"/>
                    <a:pt x="1" y="1082"/>
                    <a:pt x="1" y="1436"/>
                  </a:cubicBezTo>
                  <a:lnTo>
                    <a:pt x="1" y="2326"/>
                  </a:lnTo>
                  <a:cubicBezTo>
                    <a:pt x="1" y="2441"/>
                    <a:pt x="96" y="2536"/>
                    <a:pt x="211" y="2536"/>
                  </a:cubicBezTo>
                  <a:lnTo>
                    <a:pt x="6987" y="2536"/>
                  </a:lnTo>
                  <a:cubicBezTo>
                    <a:pt x="7102" y="2536"/>
                    <a:pt x="7197" y="2441"/>
                    <a:pt x="7197" y="2326"/>
                  </a:cubicBezTo>
                  <a:lnTo>
                    <a:pt x="7197" y="1436"/>
                  </a:lnTo>
                  <a:cubicBezTo>
                    <a:pt x="7197" y="1082"/>
                    <a:pt x="6977" y="756"/>
                    <a:pt x="6642" y="641"/>
                  </a:cubicBezTo>
                  <a:lnTo>
                    <a:pt x="4872" y="0"/>
                  </a:lnTo>
                  <a:lnTo>
                    <a:pt x="3599" y="421"/>
                  </a:lnTo>
                  <a:lnTo>
                    <a:pt x="2326" y="0"/>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5" name="Google Shape;295;p27"/>
            <p:cNvSpPr/>
            <p:nvPr/>
          </p:nvSpPr>
          <p:spPr>
            <a:xfrm>
              <a:off x="8154666" y="1817863"/>
              <a:ext cx="22163" cy="44511"/>
            </a:xfrm>
            <a:custGeom>
              <a:rect b="b" l="l" r="r" t="t"/>
              <a:pathLst>
                <a:path extrusionOk="0" h="1695" w="844">
                  <a:moveTo>
                    <a:pt x="202" y="0"/>
                  </a:moveTo>
                  <a:lnTo>
                    <a:pt x="1" y="1694"/>
                  </a:lnTo>
                  <a:lnTo>
                    <a:pt x="843" y="1694"/>
                  </a:lnTo>
                  <a:lnTo>
                    <a:pt x="642"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6" name="Google Shape;296;p27"/>
            <p:cNvSpPr/>
            <p:nvPr/>
          </p:nvSpPr>
          <p:spPr>
            <a:xfrm>
              <a:off x="8155927" y="1806807"/>
              <a:ext cx="19642" cy="18618"/>
            </a:xfrm>
            <a:custGeom>
              <a:rect b="b" l="l" r="r" t="t"/>
              <a:pathLst>
                <a:path extrusionOk="0" h="709" w="748">
                  <a:moveTo>
                    <a:pt x="1" y="0"/>
                  </a:moveTo>
                  <a:lnTo>
                    <a:pt x="1" y="565"/>
                  </a:lnTo>
                  <a:cubicBezTo>
                    <a:pt x="1" y="641"/>
                    <a:pt x="68" y="708"/>
                    <a:pt x="154" y="708"/>
                  </a:cubicBezTo>
                  <a:lnTo>
                    <a:pt x="594" y="708"/>
                  </a:lnTo>
                  <a:cubicBezTo>
                    <a:pt x="680" y="708"/>
                    <a:pt x="747" y="641"/>
                    <a:pt x="747" y="565"/>
                  </a:cubicBezTo>
                  <a:lnTo>
                    <a:pt x="747"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7" name="Google Shape;297;p27"/>
            <p:cNvSpPr/>
            <p:nvPr/>
          </p:nvSpPr>
          <p:spPr>
            <a:xfrm>
              <a:off x="8226803" y="1818362"/>
              <a:ext cx="33455" cy="44012"/>
            </a:xfrm>
            <a:custGeom>
              <a:rect b="b" l="l" r="r" t="t"/>
              <a:pathLst>
                <a:path extrusionOk="0" h="1676" w="1274">
                  <a:moveTo>
                    <a:pt x="1044" y="1"/>
                  </a:moveTo>
                  <a:lnTo>
                    <a:pt x="249" y="795"/>
                  </a:lnTo>
                  <a:cubicBezTo>
                    <a:pt x="96" y="958"/>
                    <a:pt x="1" y="1168"/>
                    <a:pt x="1" y="1398"/>
                  </a:cubicBezTo>
                  <a:lnTo>
                    <a:pt x="1" y="1675"/>
                  </a:lnTo>
                  <a:lnTo>
                    <a:pt x="1063" y="1675"/>
                  </a:lnTo>
                  <a:cubicBezTo>
                    <a:pt x="1178" y="1675"/>
                    <a:pt x="1273" y="1580"/>
                    <a:pt x="1273" y="1465"/>
                  </a:cubicBezTo>
                  <a:lnTo>
                    <a:pt x="1273" y="575"/>
                  </a:lnTo>
                  <a:cubicBezTo>
                    <a:pt x="1273" y="364"/>
                    <a:pt x="1197" y="154"/>
                    <a:pt x="1044" y="1"/>
                  </a:cubicBez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8" name="Google Shape;298;p27"/>
            <p:cNvSpPr/>
            <p:nvPr/>
          </p:nvSpPr>
          <p:spPr>
            <a:xfrm>
              <a:off x="8104667" y="1623329"/>
              <a:ext cx="122162" cy="88995"/>
            </a:xfrm>
            <a:custGeom>
              <a:rect b="b" l="l" r="r" t="t"/>
              <a:pathLst>
                <a:path extrusionOk="0" h="3389" w="4652">
                  <a:moveTo>
                    <a:pt x="1694" y="1"/>
                  </a:moveTo>
                  <a:cubicBezTo>
                    <a:pt x="756" y="1"/>
                    <a:pt x="0" y="757"/>
                    <a:pt x="0" y="1695"/>
                  </a:cubicBezTo>
                  <a:lnTo>
                    <a:pt x="0" y="2193"/>
                  </a:lnTo>
                  <a:cubicBezTo>
                    <a:pt x="0" y="2422"/>
                    <a:pt x="39" y="2652"/>
                    <a:pt x="106" y="2863"/>
                  </a:cubicBezTo>
                  <a:lnTo>
                    <a:pt x="182" y="3073"/>
                  </a:lnTo>
                  <a:cubicBezTo>
                    <a:pt x="201" y="3140"/>
                    <a:pt x="211" y="3207"/>
                    <a:pt x="211" y="3274"/>
                  </a:cubicBezTo>
                  <a:lnTo>
                    <a:pt x="211" y="3389"/>
                  </a:lnTo>
                  <a:lnTo>
                    <a:pt x="4441" y="3389"/>
                  </a:lnTo>
                  <a:lnTo>
                    <a:pt x="4441" y="3274"/>
                  </a:lnTo>
                  <a:cubicBezTo>
                    <a:pt x="4441" y="3207"/>
                    <a:pt x="4460" y="3140"/>
                    <a:pt x="4479" y="3073"/>
                  </a:cubicBezTo>
                  <a:lnTo>
                    <a:pt x="4546" y="2863"/>
                  </a:lnTo>
                  <a:cubicBezTo>
                    <a:pt x="4623" y="2652"/>
                    <a:pt x="4652" y="2422"/>
                    <a:pt x="4652" y="2193"/>
                  </a:cubicBezTo>
                  <a:lnTo>
                    <a:pt x="4652" y="422"/>
                  </a:lnTo>
                  <a:cubicBezTo>
                    <a:pt x="4652" y="192"/>
                    <a:pt x="4470" y="1"/>
                    <a:pt x="4230"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299" name="Google Shape;299;p27"/>
            <p:cNvSpPr/>
            <p:nvPr/>
          </p:nvSpPr>
          <p:spPr>
            <a:xfrm>
              <a:off x="8132319" y="1623329"/>
              <a:ext cx="94772" cy="88995"/>
            </a:xfrm>
            <a:custGeom>
              <a:rect b="b" l="l" r="r" t="t"/>
              <a:pathLst>
                <a:path extrusionOk="0" h="3389" w="3609">
                  <a:moveTo>
                    <a:pt x="871" y="1"/>
                  </a:moveTo>
                  <a:cubicBezTo>
                    <a:pt x="393" y="1"/>
                    <a:pt x="0" y="384"/>
                    <a:pt x="10" y="862"/>
                  </a:cubicBezTo>
                  <a:cubicBezTo>
                    <a:pt x="10" y="1331"/>
                    <a:pt x="393" y="1724"/>
                    <a:pt x="861" y="1724"/>
                  </a:cubicBezTo>
                  <a:lnTo>
                    <a:pt x="986" y="1724"/>
                  </a:lnTo>
                  <a:lnTo>
                    <a:pt x="1043" y="3389"/>
                  </a:lnTo>
                  <a:lnTo>
                    <a:pt x="3398" y="3389"/>
                  </a:lnTo>
                  <a:lnTo>
                    <a:pt x="3398" y="3274"/>
                  </a:lnTo>
                  <a:cubicBezTo>
                    <a:pt x="3388" y="3207"/>
                    <a:pt x="3407" y="3140"/>
                    <a:pt x="3426" y="3073"/>
                  </a:cubicBezTo>
                  <a:lnTo>
                    <a:pt x="3493" y="2863"/>
                  </a:lnTo>
                  <a:cubicBezTo>
                    <a:pt x="3570" y="2652"/>
                    <a:pt x="3608" y="2422"/>
                    <a:pt x="3608" y="2193"/>
                  </a:cubicBezTo>
                  <a:lnTo>
                    <a:pt x="3608" y="422"/>
                  </a:lnTo>
                  <a:cubicBezTo>
                    <a:pt x="3608" y="192"/>
                    <a:pt x="3417" y="1"/>
                    <a:pt x="3177"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0" name="Google Shape;300;p27"/>
            <p:cNvSpPr/>
            <p:nvPr/>
          </p:nvSpPr>
          <p:spPr>
            <a:xfrm>
              <a:off x="8132556" y="1756782"/>
              <a:ext cx="66622" cy="50052"/>
            </a:xfrm>
            <a:custGeom>
              <a:rect b="b" l="l" r="r" t="t"/>
              <a:pathLst>
                <a:path extrusionOk="0" h="1906" w="2537">
                  <a:moveTo>
                    <a:pt x="1" y="1"/>
                  </a:moveTo>
                  <a:lnTo>
                    <a:pt x="1" y="1905"/>
                  </a:lnTo>
                  <a:lnTo>
                    <a:pt x="2537" y="1905"/>
                  </a:lnTo>
                  <a:lnTo>
                    <a:pt x="2537" y="1"/>
                  </a:ln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1" name="Google Shape;301;p27"/>
            <p:cNvSpPr/>
            <p:nvPr/>
          </p:nvSpPr>
          <p:spPr>
            <a:xfrm>
              <a:off x="8132556" y="1756546"/>
              <a:ext cx="66622" cy="27914"/>
            </a:xfrm>
            <a:custGeom>
              <a:rect b="b" l="l" r="r" t="t"/>
              <a:pathLst>
                <a:path extrusionOk="0" h="1063" w="2537">
                  <a:moveTo>
                    <a:pt x="1" y="0"/>
                  </a:moveTo>
                  <a:lnTo>
                    <a:pt x="1" y="718"/>
                  </a:lnTo>
                  <a:cubicBezTo>
                    <a:pt x="393" y="948"/>
                    <a:pt x="831" y="1063"/>
                    <a:pt x="1269" y="1063"/>
                  </a:cubicBezTo>
                  <a:cubicBezTo>
                    <a:pt x="1707" y="1063"/>
                    <a:pt x="2144" y="948"/>
                    <a:pt x="2537" y="718"/>
                  </a:cubicBezTo>
                  <a:lnTo>
                    <a:pt x="2537" y="0"/>
                  </a:lnTo>
                  <a:close/>
                </a:path>
              </a:pathLst>
            </a:custGeom>
            <a:solidFill>
              <a:srgbClr val="21194F">
                <a:alpha val="27150"/>
              </a:srgbClr>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2" name="Google Shape;302;p27"/>
            <p:cNvSpPr/>
            <p:nvPr/>
          </p:nvSpPr>
          <p:spPr>
            <a:xfrm>
              <a:off x="8121264" y="1786324"/>
              <a:ext cx="44484" cy="39836"/>
            </a:xfrm>
            <a:custGeom>
              <a:rect b="b" l="l" r="r" t="t"/>
              <a:pathLst>
                <a:path extrusionOk="0" h="1517" w="1694">
                  <a:moveTo>
                    <a:pt x="375" y="1"/>
                  </a:moveTo>
                  <a:cubicBezTo>
                    <a:pt x="297" y="1"/>
                    <a:pt x="220" y="43"/>
                    <a:pt x="182" y="120"/>
                  </a:cubicBezTo>
                  <a:lnTo>
                    <a:pt x="0" y="512"/>
                  </a:lnTo>
                  <a:lnTo>
                    <a:pt x="699" y="1431"/>
                  </a:lnTo>
                  <a:cubicBezTo>
                    <a:pt x="740" y="1487"/>
                    <a:pt x="803" y="1516"/>
                    <a:pt x="867" y="1516"/>
                  </a:cubicBezTo>
                  <a:cubicBezTo>
                    <a:pt x="923" y="1516"/>
                    <a:pt x="980" y="1495"/>
                    <a:pt x="1024" y="1450"/>
                  </a:cubicBezTo>
                  <a:lnTo>
                    <a:pt x="1694" y="780"/>
                  </a:lnTo>
                  <a:lnTo>
                    <a:pt x="488" y="34"/>
                  </a:lnTo>
                  <a:cubicBezTo>
                    <a:pt x="453" y="11"/>
                    <a:pt x="414" y="1"/>
                    <a:pt x="375"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3" name="Google Shape;303;p27"/>
            <p:cNvSpPr/>
            <p:nvPr/>
          </p:nvSpPr>
          <p:spPr>
            <a:xfrm>
              <a:off x="8165748" y="1786324"/>
              <a:ext cx="44484" cy="39836"/>
            </a:xfrm>
            <a:custGeom>
              <a:rect b="b" l="l" r="r" t="t"/>
              <a:pathLst>
                <a:path extrusionOk="0" h="1517" w="1694">
                  <a:moveTo>
                    <a:pt x="1319" y="1"/>
                  </a:moveTo>
                  <a:cubicBezTo>
                    <a:pt x="1280" y="1"/>
                    <a:pt x="1241" y="11"/>
                    <a:pt x="1206" y="34"/>
                  </a:cubicBezTo>
                  <a:lnTo>
                    <a:pt x="0" y="780"/>
                  </a:lnTo>
                  <a:lnTo>
                    <a:pt x="679" y="1450"/>
                  </a:lnTo>
                  <a:cubicBezTo>
                    <a:pt x="719" y="1495"/>
                    <a:pt x="774" y="1516"/>
                    <a:pt x="828" y="1516"/>
                  </a:cubicBezTo>
                  <a:cubicBezTo>
                    <a:pt x="891" y="1516"/>
                    <a:pt x="954" y="1487"/>
                    <a:pt x="995" y="1431"/>
                  </a:cubicBezTo>
                  <a:lnTo>
                    <a:pt x="1694" y="512"/>
                  </a:lnTo>
                  <a:lnTo>
                    <a:pt x="1512" y="120"/>
                  </a:lnTo>
                  <a:cubicBezTo>
                    <a:pt x="1474" y="43"/>
                    <a:pt x="1397" y="1"/>
                    <a:pt x="1319"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4" name="Google Shape;304;p27"/>
            <p:cNvSpPr/>
            <p:nvPr/>
          </p:nvSpPr>
          <p:spPr>
            <a:xfrm>
              <a:off x="8110182" y="1668365"/>
              <a:ext cx="110870" cy="105040"/>
            </a:xfrm>
            <a:custGeom>
              <a:rect b="b" l="l" r="r" t="t"/>
              <a:pathLst>
                <a:path extrusionOk="0" h="4000" w="4222">
                  <a:moveTo>
                    <a:pt x="1827" y="0"/>
                  </a:moveTo>
                  <a:cubicBezTo>
                    <a:pt x="1282" y="0"/>
                    <a:pt x="810" y="93"/>
                    <a:pt x="575" y="152"/>
                  </a:cubicBezTo>
                  <a:cubicBezTo>
                    <a:pt x="479" y="171"/>
                    <a:pt x="412" y="257"/>
                    <a:pt x="412" y="353"/>
                  </a:cubicBezTo>
                  <a:lnTo>
                    <a:pt x="412" y="860"/>
                  </a:lnTo>
                  <a:cubicBezTo>
                    <a:pt x="412" y="975"/>
                    <a:pt x="374" y="1081"/>
                    <a:pt x="298" y="1157"/>
                  </a:cubicBezTo>
                  <a:lnTo>
                    <a:pt x="116" y="1339"/>
                  </a:lnTo>
                  <a:cubicBezTo>
                    <a:pt x="39" y="1415"/>
                    <a:pt x="1" y="1521"/>
                    <a:pt x="1" y="1636"/>
                  </a:cubicBezTo>
                  <a:lnTo>
                    <a:pt x="1" y="1875"/>
                  </a:lnTo>
                  <a:cubicBezTo>
                    <a:pt x="1" y="3042"/>
                    <a:pt x="948" y="3990"/>
                    <a:pt x="2116" y="3999"/>
                  </a:cubicBezTo>
                  <a:cubicBezTo>
                    <a:pt x="3274" y="3990"/>
                    <a:pt x="4212" y="3042"/>
                    <a:pt x="4221" y="1884"/>
                  </a:cubicBezTo>
                  <a:lnTo>
                    <a:pt x="4221" y="1636"/>
                  </a:lnTo>
                  <a:cubicBezTo>
                    <a:pt x="4221" y="1521"/>
                    <a:pt x="4174" y="1415"/>
                    <a:pt x="4097" y="1339"/>
                  </a:cubicBezTo>
                  <a:lnTo>
                    <a:pt x="3925" y="1157"/>
                  </a:lnTo>
                  <a:cubicBezTo>
                    <a:pt x="3848" y="1081"/>
                    <a:pt x="3800" y="975"/>
                    <a:pt x="3800" y="860"/>
                  </a:cubicBezTo>
                  <a:lnTo>
                    <a:pt x="3800" y="746"/>
                  </a:lnTo>
                  <a:cubicBezTo>
                    <a:pt x="3800" y="659"/>
                    <a:pt x="3762" y="583"/>
                    <a:pt x="3695" y="525"/>
                  </a:cubicBezTo>
                  <a:cubicBezTo>
                    <a:pt x="3135" y="116"/>
                    <a:pt x="2436" y="0"/>
                    <a:pt x="1827" y="0"/>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5" name="Google Shape;305;p27"/>
            <p:cNvSpPr/>
            <p:nvPr/>
          </p:nvSpPr>
          <p:spPr>
            <a:xfrm>
              <a:off x="8110445" y="1668259"/>
              <a:ext cx="100051" cy="104646"/>
            </a:xfrm>
            <a:custGeom>
              <a:rect b="b" l="l" r="r" t="t"/>
              <a:pathLst>
                <a:path extrusionOk="0" h="3985" w="3810">
                  <a:moveTo>
                    <a:pt x="1823" y="1"/>
                  </a:moveTo>
                  <a:cubicBezTo>
                    <a:pt x="1624" y="1"/>
                    <a:pt x="1435" y="13"/>
                    <a:pt x="1264" y="32"/>
                  </a:cubicBezTo>
                  <a:cubicBezTo>
                    <a:pt x="1034" y="60"/>
                    <a:pt x="804" y="99"/>
                    <a:pt x="575" y="156"/>
                  </a:cubicBezTo>
                  <a:cubicBezTo>
                    <a:pt x="479" y="175"/>
                    <a:pt x="412" y="261"/>
                    <a:pt x="412" y="357"/>
                  </a:cubicBezTo>
                  <a:lnTo>
                    <a:pt x="412" y="864"/>
                  </a:lnTo>
                  <a:cubicBezTo>
                    <a:pt x="412" y="979"/>
                    <a:pt x="374" y="1085"/>
                    <a:pt x="297" y="1161"/>
                  </a:cubicBezTo>
                  <a:lnTo>
                    <a:pt x="115" y="1343"/>
                  </a:lnTo>
                  <a:cubicBezTo>
                    <a:pt x="39" y="1419"/>
                    <a:pt x="1" y="1525"/>
                    <a:pt x="1" y="1640"/>
                  </a:cubicBezTo>
                  <a:lnTo>
                    <a:pt x="1" y="1888"/>
                  </a:lnTo>
                  <a:cubicBezTo>
                    <a:pt x="1" y="2951"/>
                    <a:pt x="795" y="3860"/>
                    <a:pt x="1857" y="3984"/>
                  </a:cubicBezTo>
                  <a:cubicBezTo>
                    <a:pt x="1474" y="3592"/>
                    <a:pt x="1264" y="3066"/>
                    <a:pt x="1264" y="2520"/>
                  </a:cubicBezTo>
                  <a:lnTo>
                    <a:pt x="1264" y="979"/>
                  </a:lnTo>
                  <a:cubicBezTo>
                    <a:pt x="1264" y="759"/>
                    <a:pt x="1427" y="577"/>
                    <a:pt x="1637" y="558"/>
                  </a:cubicBezTo>
                  <a:cubicBezTo>
                    <a:pt x="1808" y="536"/>
                    <a:pt x="2026" y="516"/>
                    <a:pt x="2269" y="516"/>
                  </a:cubicBezTo>
                  <a:cubicBezTo>
                    <a:pt x="2747" y="516"/>
                    <a:pt x="3321" y="591"/>
                    <a:pt x="3810" y="864"/>
                  </a:cubicBezTo>
                  <a:lnTo>
                    <a:pt x="3810" y="750"/>
                  </a:lnTo>
                  <a:cubicBezTo>
                    <a:pt x="3810" y="663"/>
                    <a:pt x="3762" y="577"/>
                    <a:pt x="3695" y="529"/>
                  </a:cubicBezTo>
                  <a:cubicBezTo>
                    <a:pt x="3132" y="118"/>
                    <a:pt x="2432" y="1"/>
                    <a:pt x="1823" y="1"/>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06" name="Google Shape;306;p27"/>
            <p:cNvSpPr/>
            <p:nvPr/>
          </p:nvSpPr>
          <p:spPr>
            <a:xfrm>
              <a:off x="8071238" y="1818362"/>
              <a:ext cx="33455" cy="44012"/>
            </a:xfrm>
            <a:custGeom>
              <a:rect b="b" l="l" r="r" t="t"/>
              <a:pathLst>
                <a:path extrusionOk="0" h="1676" w="1274">
                  <a:moveTo>
                    <a:pt x="230" y="1"/>
                  </a:moveTo>
                  <a:cubicBezTo>
                    <a:pt x="87" y="154"/>
                    <a:pt x="1" y="364"/>
                    <a:pt x="1" y="575"/>
                  </a:cubicBezTo>
                  <a:lnTo>
                    <a:pt x="1" y="1465"/>
                  </a:lnTo>
                  <a:cubicBezTo>
                    <a:pt x="1" y="1580"/>
                    <a:pt x="96" y="1675"/>
                    <a:pt x="211" y="1675"/>
                  </a:cubicBezTo>
                  <a:lnTo>
                    <a:pt x="1273" y="1675"/>
                  </a:lnTo>
                  <a:lnTo>
                    <a:pt x="1273" y="1398"/>
                  </a:lnTo>
                  <a:cubicBezTo>
                    <a:pt x="1273" y="1168"/>
                    <a:pt x="1187" y="958"/>
                    <a:pt x="1025" y="795"/>
                  </a:cubicBezTo>
                  <a:lnTo>
                    <a:pt x="230" y="1"/>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grpSp>
      <p:sp>
        <p:nvSpPr>
          <p:cNvPr id="307" name="Google Shape;307;p27"/>
          <p:cNvSpPr txBox="1"/>
          <p:nvPr>
            <p:ph idx="1" type="subTitle"/>
          </p:nvPr>
        </p:nvSpPr>
        <p:spPr>
          <a:xfrm>
            <a:off x="882000" y="2143950"/>
            <a:ext cx="7380000" cy="16176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t>Some people</a:t>
            </a:r>
            <a:r>
              <a:rPr lang="en" sz="2400"/>
              <a:t> aren't willing to explore and get out of their comfort zone while cooking, not because of time/budget limitations, but simply because it is not </a:t>
            </a:r>
            <a:r>
              <a:rPr b="1" i="1" lang="en" sz="2400"/>
              <a:t>enjoyable </a:t>
            </a:r>
            <a:r>
              <a:rPr lang="en" sz="2400"/>
              <a:t>enough.</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8"/>
          <p:cNvSpPr txBox="1"/>
          <p:nvPr>
            <p:ph type="title"/>
          </p:nvPr>
        </p:nvSpPr>
        <p:spPr>
          <a:xfrm>
            <a:off x="2224175" y="686800"/>
            <a:ext cx="3980700" cy="103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n" sz="3600"/>
              <a:t>Solution</a:t>
            </a:r>
            <a:endParaRPr b="0" sz="3600"/>
          </a:p>
        </p:txBody>
      </p:sp>
      <p:grpSp>
        <p:nvGrpSpPr>
          <p:cNvPr id="313" name="Google Shape;313;p28"/>
          <p:cNvGrpSpPr/>
          <p:nvPr/>
        </p:nvGrpSpPr>
        <p:grpSpPr>
          <a:xfrm>
            <a:off x="6298907" y="977620"/>
            <a:ext cx="620925" cy="740269"/>
            <a:chOff x="8021239" y="1517790"/>
            <a:chExt cx="289018" cy="344584"/>
          </a:xfrm>
        </p:grpSpPr>
        <p:sp>
          <p:nvSpPr>
            <p:cNvPr id="314" name="Google Shape;314;p28"/>
            <p:cNvSpPr/>
            <p:nvPr/>
          </p:nvSpPr>
          <p:spPr>
            <a:xfrm>
              <a:off x="8021239" y="1517790"/>
              <a:ext cx="289018" cy="289044"/>
            </a:xfrm>
            <a:custGeom>
              <a:rect b="b" l="l" r="r" t="t"/>
              <a:pathLst>
                <a:path extrusionOk="0" h="11007" w="11006">
                  <a:moveTo>
                    <a:pt x="5503" y="0"/>
                  </a:moveTo>
                  <a:cubicBezTo>
                    <a:pt x="2469" y="0"/>
                    <a:pt x="0" y="2460"/>
                    <a:pt x="0" y="5503"/>
                  </a:cubicBezTo>
                  <a:cubicBezTo>
                    <a:pt x="0" y="8537"/>
                    <a:pt x="2469" y="11006"/>
                    <a:pt x="5503" y="11006"/>
                  </a:cubicBezTo>
                  <a:cubicBezTo>
                    <a:pt x="8546" y="11006"/>
                    <a:pt x="11006" y="8537"/>
                    <a:pt x="11006" y="5503"/>
                  </a:cubicBezTo>
                  <a:cubicBezTo>
                    <a:pt x="11006" y="2460"/>
                    <a:pt x="8546" y="0"/>
                    <a:pt x="5503" y="0"/>
                  </a:cubicBezTo>
                  <a:close/>
                </a:path>
              </a:pathLst>
            </a:custGeom>
            <a:solidFill>
              <a:schemeClr val="accen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5" name="Google Shape;315;p28"/>
            <p:cNvSpPr/>
            <p:nvPr/>
          </p:nvSpPr>
          <p:spPr>
            <a:xfrm>
              <a:off x="8021476" y="1517790"/>
              <a:ext cx="288781" cy="288781"/>
            </a:xfrm>
            <a:custGeom>
              <a:rect b="b" l="l" r="r" t="t"/>
              <a:pathLst>
                <a:path extrusionOk="0" h="10997" w="10997">
                  <a:moveTo>
                    <a:pt x="5283" y="10"/>
                  </a:moveTo>
                  <a:lnTo>
                    <a:pt x="5283" y="2326"/>
                  </a:lnTo>
                  <a:lnTo>
                    <a:pt x="2728" y="2326"/>
                  </a:lnTo>
                  <a:cubicBezTo>
                    <a:pt x="3312" y="1005"/>
                    <a:pt x="4231" y="115"/>
                    <a:pt x="5283" y="10"/>
                  </a:cubicBezTo>
                  <a:close/>
                  <a:moveTo>
                    <a:pt x="5705" y="10"/>
                  </a:moveTo>
                  <a:cubicBezTo>
                    <a:pt x="6757" y="115"/>
                    <a:pt x="7686" y="1005"/>
                    <a:pt x="8260" y="2326"/>
                  </a:cubicBezTo>
                  <a:lnTo>
                    <a:pt x="5705" y="2326"/>
                  </a:lnTo>
                  <a:lnTo>
                    <a:pt x="5705" y="10"/>
                  </a:lnTo>
                  <a:close/>
                  <a:moveTo>
                    <a:pt x="5283" y="2747"/>
                  </a:moveTo>
                  <a:lnTo>
                    <a:pt x="5283" y="5293"/>
                  </a:lnTo>
                  <a:lnTo>
                    <a:pt x="2116" y="5293"/>
                  </a:lnTo>
                  <a:cubicBezTo>
                    <a:pt x="2125" y="4422"/>
                    <a:pt x="2278" y="3570"/>
                    <a:pt x="2565" y="2747"/>
                  </a:cubicBezTo>
                  <a:close/>
                  <a:moveTo>
                    <a:pt x="8423" y="2747"/>
                  </a:moveTo>
                  <a:cubicBezTo>
                    <a:pt x="8710" y="3570"/>
                    <a:pt x="8863" y="4422"/>
                    <a:pt x="8882" y="5293"/>
                  </a:cubicBezTo>
                  <a:lnTo>
                    <a:pt x="5705" y="5293"/>
                  </a:lnTo>
                  <a:lnTo>
                    <a:pt x="5705" y="2747"/>
                  </a:lnTo>
                  <a:close/>
                  <a:moveTo>
                    <a:pt x="5283" y="5714"/>
                  </a:moveTo>
                  <a:lnTo>
                    <a:pt x="5283" y="8250"/>
                  </a:lnTo>
                  <a:lnTo>
                    <a:pt x="2565" y="8250"/>
                  </a:lnTo>
                  <a:cubicBezTo>
                    <a:pt x="2278" y="7437"/>
                    <a:pt x="2125" y="6575"/>
                    <a:pt x="2116" y="5714"/>
                  </a:cubicBezTo>
                  <a:close/>
                  <a:moveTo>
                    <a:pt x="8882" y="5714"/>
                  </a:moveTo>
                  <a:cubicBezTo>
                    <a:pt x="8863" y="6575"/>
                    <a:pt x="8710" y="7437"/>
                    <a:pt x="8423" y="8250"/>
                  </a:cubicBezTo>
                  <a:lnTo>
                    <a:pt x="5705" y="8250"/>
                  </a:lnTo>
                  <a:lnTo>
                    <a:pt x="5705" y="5714"/>
                  </a:lnTo>
                  <a:close/>
                  <a:moveTo>
                    <a:pt x="5283" y="0"/>
                  </a:moveTo>
                  <a:cubicBezTo>
                    <a:pt x="4728" y="29"/>
                    <a:pt x="4183" y="125"/>
                    <a:pt x="3657" y="316"/>
                  </a:cubicBezTo>
                  <a:cubicBezTo>
                    <a:pt x="3092" y="795"/>
                    <a:pt x="2623" y="1493"/>
                    <a:pt x="2278" y="2326"/>
                  </a:cubicBezTo>
                  <a:lnTo>
                    <a:pt x="1006" y="2326"/>
                  </a:lnTo>
                  <a:cubicBezTo>
                    <a:pt x="910" y="2460"/>
                    <a:pt x="814" y="2604"/>
                    <a:pt x="728" y="2747"/>
                  </a:cubicBezTo>
                  <a:lnTo>
                    <a:pt x="2125" y="2747"/>
                  </a:lnTo>
                  <a:cubicBezTo>
                    <a:pt x="1848" y="3570"/>
                    <a:pt x="1704" y="4422"/>
                    <a:pt x="1695" y="5293"/>
                  </a:cubicBezTo>
                  <a:lnTo>
                    <a:pt x="1" y="5293"/>
                  </a:lnTo>
                  <a:lnTo>
                    <a:pt x="1" y="5503"/>
                  </a:lnTo>
                  <a:lnTo>
                    <a:pt x="1" y="5714"/>
                  </a:lnTo>
                  <a:lnTo>
                    <a:pt x="1695" y="5714"/>
                  </a:lnTo>
                  <a:cubicBezTo>
                    <a:pt x="1704" y="6575"/>
                    <a:pt x="1848" y="7427"/>
                    <a:pt x="2125" y="8250"/>
                  </a:cubicBezTo>
                  <a:lnTo>
                    <a:pt x="728" y="8250"/>
                  </a:lnTo>
                  <a:cubicBezTo>
                    <a:pt x="814" y="8394"/>
                    <a:pt x="910" y="8537"/>
                    <a:pt x="1006" y="8671"/>
                  </a:cubicBezTo>
                  <a:lnTo>
                    <a:pt x="2278" y="8671"/>
                  </a:lnTo>
                  <a:cubicBezTo>
                    <a:pt x="2623" y="9513"/>
                    <a:pt x="3092" y="10202"/>
                    <a:pt x="3647" y="10690"/>
                  </a:cubicBezTo>
                  <a:cubicBezTo>
                    <a:pt x="4173" y="10872"/>
                    <a:pt x="4728" y="10978"/>
                    <a:pt x="5283" y="10997"/>
                  </a:cubicBezTo>
                  <a:cubicBezTo>
                    <a:pt x="4231" y="10882"/>
                    <a:pt x="3312" y="9992"/>
                    <a:pt x="2728" y="8671"/>
                  </a:cubicBezTo>
                  <a:lnTo>
                    <a:pt x="5283" y="8671"/>
                  </a:lnTo>
                  <a:lnTo>
                    <a:pt x="5283" y="10997"/>
                  </a:lnTo>
                  <a:lnTo>
                    <a:pt x="5705" y="10997"/>
                  </a:lnTo>
                  <a:lnTo>
                    <a:pt x="5705" y="10987"/>
                  </a:lnTo>
                  <a:lnTo>
                    <a:pt x="5705" y="8671"/>
                  </a:lnTo>
                  <a:lnTo>
                    <a:pt x="8260" y="8671"/>
                  </a:lnTo>
                  <a:cubicBezTo>
                    <a:pt x="7686" y="9992"/>
                    <a:pt x="6757" y="10882"/>
                    <a:pt x="5705" y="10997"/>
                  </a:cubicBezTo>
                  <a:cubicBezTo>
                    <a:pt x="6260" y="10978"/>
                    <a:pt x="6815" y="10872"/>
                    <a:pt x="7341" y="10690"/>
                  </a:cubicBezTo>
                  <a:cubicBezTo>
                    <a:pt x="7896" y="10212"/>
                    <a:pt x="8365" y="9513"/>
                    <a:pt x="8710" y="8671"/>
                  </a:cubicBezTo>
                  <a:lnTo>
                    <a:pt x="9992" y="8671"/>
                  </a:lnTo>
                  <a:cubicBezTo>
                    <a:pt x="10088" y="8537"/>
                    <a:pt x="10174" y="8394"/>
                    <a:pt x="10260" y="8250"/>
                  </a:cubicBezTo>
                  <a:lnTo>
                    <a:pt x="8872" y="8250"/>
                  </a:lnTo>
                  <a:cubicBezTo>
                    <a:pt x="9140" y="7427"/>
                    <a:pt x="9284" y="6575"/>
                    <a:pt x="9303" y="5714"/>
                  </a:cubicBezTo>
                  <a:lnTo>
                    <a:pt x="10997" y="5714"/>
                  </a:lnTo>
                  <a:lnTo>
                    <a:pt x="10997" y="5503"/>
                  </a:lnTo>
                  <a:lnTo>
                    <a:pt x="10997" y="5293"/>
                  </a:lnTo>
                  <a:lnTo>
                    <a:pt x="9303" y="5293"/>
                  </a:lnTo>
                  <a:cubicBezTo>
                    <a:pt x="9284" y="4422"/>
                    <a:pt x="9140" y="3570"/>
                    <a:pt x="8872" y="2747"/>
                  </a:cubicBezTo>
                  <a:lnTo>
                    <a:pt x="10260" y="2747"/>
                  </a:lnTo>
                  <a:cubicBezTo>
                    <a:pt x="10174" y="2604"/>
                    <a:pt x="10088" y="2460"/>
                    <a:pt x="9992" y="2326"/>
                  </a:cubicBezTo>
                  <a:lnTo>
                    <a:pt x="8710" y="2326"/>
                  </a:lnTo>
                  <a:cubicBezTo>
                    <a:pt x="8365" y="1484"/>
                    <a:pt x="7896" y="795"/>
                    <a:pt x="7341" y="316"/>
                  </a:cubicBezTo>
                  <a:cubicBezTo>
                    <a:pt x="6815" y="125"/>
                    <a:pt x="6260" y="29"/>
                    <a:pt x="570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6" name="Google Shape;316;p28"/>
            <p:cNvSpPr/>
            <p:nvPr/>
          </p:nvSpPr>
          <p:spPr>
            <a:xfrm>
              <a:off x="8021476" y="1520810"/>
              <a:ext cx="217932" cy="285761"/>
            </a:xfrm>
            <a:custGeom>
              <a:rect b="b" l="l" r="r" t="t"/>
              <a:pathLst>
                <a:path extrusionOk="0" h="10882" w="8299">
                  <a:moveTo>
                    <a:pt x="4365" y="0"/>
                  </a:moveTo>
                  <a:cubicBezTo>
                    <a:pt x="4125" y="48"/>
                    <a:pt x="3886" y="115"/>
                    <a:pt x="3657" y="201"/>
                  </a:cubicBezTo>
                  <a:cubicBezTo>
                    <a:pt x="3101" y="680"/>
                    <a:pt x="2632" y="1378"/>
                    <a:pt x="2288" y="2211"/>
                  </a:cubicBezTo>
                  <a:lnTo>
                    <a:pt x="1006" y="2211"/>
                  </a:lnTo>
                  <a:cubicBezTo>
                    <a:pt x="910" y="2345"/>
                    <a:pt x="814" y="2489"/>
                    <a:pt x="738" y="2632"/>
                  </a:cubicBezTo>
                  <a:lnTo>
                    <a:pt x="2125" y="2632"/>
                  </a:lnTo>
                  <a:cubicBezTo>
                    <a:pt x="1857" y="3455"/>
                    <a:pt x="1704" y="4307"/>
                    <a:pt x="1695" y="5178"/>
                  </a:cubicBezTo>
                  <a:lnTo>
                    <a:pt x="1" y="5178"/>
                  </a:lnTo>
                  <a:lnTo>
                    <a:pt x="1" y="5388"/>
                  </a:lnTo>
                  <a:lnTo>
                    <a:pt x="1" y="5599"/>
                  </a:lnTo>
                  <a:lnTo>
                    <a:pt x="1695" y="5599"/>
                  </a:lnTo>
                  <a:cubicBezTo>
                    <a:pt x="1704" y="6460"/>
                    <a:pt x="1857" y="7322"/>
                    <a:pt x="2125" y="8135"/>
                  </a:cubicBezTo>
                  <a:lnTo>
                    <a:pt x="738" y="8135"/>
                  </a:lnTo>
                  <a:cubicBezTo>
                    <a:pt x="814" y="8279"/>
                    <a:pt x="910" y="8422"/>
                    <a:pt x="1006" y="8566"/>
                  </a:cubicBezTo>
                  <a:lnTo>
                    <a:pt x="2278" y="8566"/>
                  </a:lnTo>
                  <a:cubicBezTo>
                    <a:pt x="2623" y="9398"/>
                    <a:pt x="3092" y="10087"/>
                    <a:pt x="3647" y="10575"/>
                  </a:cubicBezTo>
                  <a:cubicBezTo>
                    <a:pt x="4173" y="10757"/>
                    <a:pt x="4728" y="10863"/>
                    <a:pt x="5283" y="10882"/>
                  </a:cubicBezTo>
                  <a:cubicBezTo>
                    <a:pt x="4231" y="10767"/>
                    <a:pt x="3312" y="9877"/>
                    <a:pt x="2728" y="8566"/>
                  </a:cubicBezTo>
                  <a:lnTo>
                    <a:pt x="5283" y="8566"/>
                  </a:lnTo>
                  <a:lnTo>
                    <a:pt x="5283" y="10882"/>
                  </a:lnTo>
                  <a:lnTo>
                    <a:pt x="5705" y="10882"/>
                  </a:lnTo>
                  <a:cubicBezTo>
                    <a:pt x="6260" y="10863"/>
                    <a:pt x="6815" y="10757"/>
                    <a:pt x="7341" y="10575"/>
                  </a:cubicBezTo>
                  <a:cubicBezTo>
                    <a:pt x="7714" y="10241"/>
                    <a:pt x="8040" y="9839"/>
                    <a:pt x="8298" y="9408"/>
                  </a:cubicBezTo>
                  <a:lnTo>
                    <a:pt x="8250" y="9408"/>
                  </a:lnTo>
                  <a:cubicBezTo>
                    <a:pt x="8097" y="9408"/>
                    <a:pt x="7954" y="9398"/>
                    <a:pt x="7810" y="9389"/>
                  </a:cubicBezTo>
                  <a:cubicBezTo>
                    <a:pt x="7255" y="10241"/>
                    <a:pt x="6518" y="10796"/>
                    <a:pt x="5705" y="10872"/>
                  </a:cubicBezTo>
                  <a:lnTo>
                    <a:pt x="5705" y="8786"/>
                  </a:lnTo>
                  <a:cubicBezTo>
                    <a:pt x="5360" y="8604"/>
                    <a:pt x="5035" y="8384"/>
                    <a:pt x="4728" y="8135"/>
                  </a:cubicBezTo>
                  <a:lnTo>
                    <a:pt x="2565" y="8135"/>
                  </a:lnTo>
                  <a:cubicBezTo>
                    <a:pt x="2278" y="7322"/>
                    <a:pt x="2125" y="6460"/>
                    <a:pt x="2116" y="5599"/>
                  </a:cubicBezTo>
                  <a:lnTo>
                    <a:pt x="3015" y="5599"/>
                  </a:lnTo>
                  <a:cubicBezTo>
                    <a:pt x="2967" y="5455"/>
                    <a:pt x="2929" y="5312"/>
                    <a:pt x="2891" y="5168"/>
                  </a:cubicBezTo>
                  <a:lnTo>
                    <a:pt x="2116" y="5168"/>
                  </a:lnTo>
                  <a:cubicBezTo>
                    <a:pt x="2125" y="4307"/>
                    <a:pt x="2278" y="3455"/>
                    <a:pt x="2565" y="2632"/>
                  </a:cubicBezTo>
                  <a:lnTo>
                    <a:pt x="2891" y="2632"/>
                  </a:lnTo>
                  <a:cubicBezTo>
                    <a:pt x="2929" y="2489"/>
                    <a:pt x="2967" y="2345"/>
                    <a:pt x="3015" y="2211"/>
                  </a:cubicBezTo>
                  <a:lnTo>
                    <a:pt x="2728" y="2211"/>
                  </a:lnTo>
                  <a:cubicBezTo>
                    <a:pt x="2996" y="1579"/>
                    <a:pt x="3389" y="1015"/>
                    <a:pt x="3886" y="546"/>
                  </a:cubicBezTo>
                  <a:cubicBezTo>
                    <a:pt x="4039" y="354"/>
                    <a:pt x="4192" y="173"/>
                    <a:pt x="4365" y="0"/>
                  </a:cubicBezTo>
                  <a:close/>
                </a:path>
              </a:pathLst>
            </a:custGeom>
            <a:solidFill>
              <a:schemeClr val="lt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7" name="Google Shape;317;p28"/>
            <p:cNvSpPr/>
            <p:nvPr/>
          </p:nvSpPr>
          <p:spPr>
            <a:xfrm>
              <a:off x="8071238" y="1795752"/>
              <a:ext cx="189019" cy="66622"/>
            </a:xfrm>
            <a:custGeom>
              <a:rect b="b" l="l" r="r" t="t"/>
              <a:pathLst>
                <a:path extrusionOk="0" h="2537" w="7198">
                  <a:moveTo>
                    <a:pt x="2326" y="0"/>
                  </a:moveTo>
                  <a:lnTo>
                    <a:pt x="556" y="641"/>
                  </a:lnTo>
                  <a:cubicBezTo>
                    <a:pt x="221" y="756"/>
                    <a:pt x="1" y="1082"/>
                    <a:pt x="1" y="1436"/>
                  </a:cubicBezTo>
                  <a:lnTo>
                    <a:pt x="1" y="2326"/>
                  </a:lnTo>
                  <a:cubicBezTo>
                    <a:pt x="1" y="2441"/>
                    <a:pt x="96" y="2536"/>
                    <a:pt x="211" y="2536"/>
                  </a:cubicBezTo>
                  <a:lnTo>
                    <a:pt x="6987" y="2536"/>
                  </a:lnTo>
                  <a:cubicBezTo>
                    <a:pt x="7102" y="2536"/>
                    <a:pt x="7197" y="2441"/>
                    <a:pt x="7197" y="2326"/>
                  </a:cubicBezTo>
                  <a:lnTo>
                    <a:pt x="7197" y="1436"/>
                  </a:lnTo>
                  <a:cubicBezTo>
                    <a:pt x="7197" y="1082"/>
                    <a:pt x="6977" y="756"/>
                    <a:pt x="6642" y="641"/>
                  </a:cubicBezTo>
                  <a:lnTo>
                    <a:pt x="4872" y="0"/>
                  </a:lnTo>
                  <a:lnTo>
                    <a:pt x="3599" y="421"/>
                  </a:lnTo>
                  <a:lnTo>
                    <a:pt x="2326" y="0"/>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8" name="Google Shape;318;p28"/>
            <p:cNvSpPr/>
            <p:nvPr/>
          </p:nvSpPr>
          <p:spPr>
            <a:xfrm>
              <a:off x="8154666" y="1817863"/>
              <a:ext cx="22163" cy="44511"/>
            </a:xfrm>
            <a:custGeom>
              <a:rect b="b" l="l" r="r" t="t"/>
              <a:pathLst>
                <a:path extrusionOk="0" h="1695" w="844">
                  <a:moveTo>
                    <a:pt x="202" y="0"/>
                  </a:moveTo>
                  <a:lnTo>
                    <a:pt x="1" y="1694"/>
                  </a:lnTo>
                  <a:lnTo>
                    <a:pt x="843" y="1694"/>
                  </a:lnTo>
                  <a:lnTo>
                    <a:pt x="642"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19" name="Google Shape;319;p28"/>
            <p:cNvSpPr/>
            <p:nvPr/>
          </p:nvSpPr>
          <p:spPr>
            <a:xfrm>
              <a:off x="8155927" y="1806807"/>
              <a:ext cx="19642" cy="18618"/>
            </a:xfrm>
            <a:custGeom>
              <a:rect b="b" l="l" r="r" t="t"/>
              <a:pathLst>
                <a:path extrusionOk="0" h="709" w="748">
                  <a:moveTo>
                    <a:pt x="1" y="0"/>
                  </a:moveTo>
                  <a:lnTo>
                    <a:pt x="1" y="565"/>
                  </a:lnTo>
                  <a:cubicBezTo>
                    <a:pt x="1" y="641"/>
                    <a:pt x="68" y="708"/>
                    <a:pt x="154" y="708"/>
                  </a:cubicBezTo>
                  <a:lnTo>
                    <a:pt x="594" y="708"/>
                  </a:lnTo>
                  <a:cubicBezTo>
                    <a:pt x="680" y="708"/>
                    <a:pt x="747" y="641"/>
                    <a:pt x="747" y="565"/>
                  </a:cubicBezTo>
                  <a:lnTo>
                    <a:pt x="747" y="0"/>
                  </a:lnTo>
                  <a:close/>
                </a:path>
              </a:pathLst>
            </a:custGeom>
            <a:solidFill>
              <a:schemeClr val="dk1"/>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0" name="Google Shape;320;p28"/>
            <p:cNvSpPr/>
            <p:nvPr/>
          </p:nvSpPr>
          <p:spPr>
            <a:xfrm>
              <a:off x="8226803" y="1818362"/>
              <a:ext cx="33455" cy="44012"/>
            </a:xfrm>
            <a:custGeom>
              <a:rect b="b" l="l" r="r" t="t"/>
              <a:pathLst>
                <a:path extrusionOk="0" h="1676" w="1274">
                  <a:moveTo>
                    <a:pt x="1044" y="1"/>
                  </a:moveTo>
                  <a:lnTo>
                    <a:pt x="249" y="795"/>
                  </a:lnTo>
                  <a:cubicBezTo>
                    <a:pt x="96" y="958"/>
                    <a:pt x="1" y="1168"/>
                    <a:pt x="1" y="1398"/>
                  </a:cubicBezTo>
                  <a:lnTo>
                    <a:pt x="1" y="1675"/>
                  </a:lnTo>
                  <a:lnTo>
                    <a:pt x="1063" y="1675"/>
                  </a:lnTo>
                  <a:cubicBezTo>
                    <a:pt x="1178" y="1675"/>
                    <a:pt x="1273" y="1580"/>
                    <a:pt x="1273" y="1465"/>
                  </a:cubicBezTo>
                  <a:lnTo>
                    <a:pt x="1273" y="575"/>
                  </a:lnTo>
                  <a:cubicBezTo>
                    <a:pt x="1273" y="364"/>
                    <a:pt x="1197" y="154"/>
                    <a:pt x="1044" y="1"/>
                  </a:cubicBez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1" name="Google Shape;321;p28"/>
            <p:cNvSpPr/>
            <p:nvPr/>
          </p:nvSpPr>
          <p:spPr>
            <a:xfrm>
              <a:off x="8104667" y="1623329"/>
              <a:ext cx="122162" cy="88995"/>
            </a:xfrm>
            <a:custGeom>
              <a:rect b="b" l="l" r="r" t="t"/>
              <a:pathLst>
                <a:path extrusionOk="0" h="3389" w="4652">
                  <a:moveTo>
                    <a:pt x="1694" y="1"/>
                  </a:moveTo>
                  <a:cubicBezTo>
                    <a:pt x="756" y="1"/>
                    <a:pt x="0" y="757"/>
                    <a:pt x="0" y="1695"/>
                  </a:cubicBezTo>
                  <a:lnTo>
                    <a:pt x="0" y="2193"/>
                  </a:lnTo>
                  <a:cubicBezTo>
                    <a:pt x="0" y="2422"/>
                    <a:pt x="39" y="2652"/>
                    <a:pt x="106" y="2863"/>
                  </a:cubicBezTo>
                  <a:lnTo>
                    <a:pt x="182" y="3073"/>
                  </a:lnTo>
                  <a:cubicBezTo>
                    <a:pt x="201" y="3140"/>
                    <a:pt x="211" y="3207"/>
                    <a:pt x="211" y="3274"/>
                  </a:cubicBezTo>
                  <a:lnTo>
                    <a:pt x="211" y="3389"/>
                  </a:lnTo>
                  <a:lnTo>
                    <a:pt x="4441" y="3389"/>
                  </a:lnTo>
                  <a:lnTo>
                    <a:pt x="4441" y="3274"/>
                  </a:lnTo>
                  <a:cubicBezTo>
                    <a:pt x="4441" y="3207"/>
                    <a:pt x="4460" y="3140"/>
                    <a:pt x="4479" y="3073"/>
                  </a:cubicBezTo>
                  <a:lnTo>
                    <a:pt x="4546" y="2863"/>
                  </a:lnTo>
                  <a:cubicBezTo>
                    <a:pt x="4623" y="2652"/>
                    <a:pt x="4652" y="2422"/>
                    <a:pt x="4652" y="2193"/>
                  </a:cubicBezTo>
                  <a:lnTo>
                    <a:pt x="4652" y="422"/>
                  </a:lnTo>
                  <a:cubicBezTo>
                    <a:pt x="4652" y="192"/>
                    <a:pt x="4470" y="1"/>
                    <a:pt x="4230"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2" name="Google Shape;322;p28"/>
            <p:cNvSpPr/>
            <p:nvPr/>
          </p:nvSpPr>
          <p:spPr>
            <a:xfrm>
              <a:off x="8132319" y="1623329"/>
              <a:ext cx="94772" cy="88995"/>
            </a:xfrm>
            <a:custGeom>
              <a:rect b="b" l="l" r="r" t="t"/>
              <a:pathLst>
                <a:path extrusionOk="0" h="3389" w="3609">
                  <a:moveTo>
                    <a:pt x="871" y="1"/>
                  </a:moveTo>
                  <a:cubicBezTo>
                    <a:pt x="393" y="1"/>
                    <a:pt x="0" y="384"/>
                    <a:pt x="10" y="862"/>
                  </a:cubicBezTo>
                  <a:cubicBezTo>
                    <a:pt x="10" y="1331"/>
                    <a:pt x="393" y="1724"/>
                    <a:pt x="861" y="1724"/>
                  </a:cubicBezTo>
                  <a:lnTo>
                    <a:pt x="986" y="1724"/>
                  </a:lnTo>
                  <a:lnTo>
                    <a:pt x="1043" y="3389"/>
                  </a:lnTo>
                  <a:lnTo>
                    <a:pt x="3398" y="3389"/>
                  </a:lnTo>
                  <a:lnTo>
                    <a:pt x="3398" y="3274"/>
                  </a:lnTo>
                  <a:cubicBezTo>
                    <a:pt x="3388" y="3207"/>
                    <a:pt x="3407" y="3140"/>
                    <a:pt x="3426" y="3073"/>
                  </a:cubicBezTo>
                  <a:lnTo>
                    <a:pt x="3493" y="2863"/>
                  </a:lnTo>
                  <a:cubicBezTo>
                    <a:pt x="3570" y="2652"/>
                    <a:pt x="3608" y="2422"/>
                    <a:pt x="3608" y="2193"/>
                  </a:cubicBezTo>
                  <a:lnTo>
                    <a:pt x="3608" y="422"/>
                  </a:lnTo>
                  <a:cubicBezTo>
                    <a:pt x="3608" y="192"/>
                    <a:pt x="3417" y="1"/>
                    <a:pt x="3177" y="1"/>
                  </a:cubicBezTo>
                  <a:close/>
                </a:path>
              </a:pathLst>
            </a:custGeom>
            <a:solidFill>
              <a:srgbClr val="000000"/>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3" name="Google Shape;323;p28"/>
            <p:cNvSpPr/>
            <p:nvPr/>
          </p:nvSpPr>
          <p:spPr>
            <a:xfrm>
              <a:off x="8132556" y="1756782"/>
              <a:ext cx="66622" cy="50052"/>
            </a:xfrm>
            <a:custGeom>
              <a:rect b="b" l="l" r="r" t="t"/>
              <a:pathLst>
                <a:path extrusionOk="0" h="1906" w="2537">
                  <a:moveTo>
                    <a:pt x="1" y="1"/>
                  </a:moveTo>
                  <a:lnTo>
                    <a:pt x="1" y="1905"/>
                  </a:lnTo>
                  <a:lnTo>
                    <a:pt x="2537" y="1905"/>
                  </a:lnTo>
                  <a:lnTo>
                    <a:pt x="2537" y="1"/>
                  </a:ln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4" name="Google Shape;324;p28"/>
            <p:cNvSpPr/>
            <p:nvPr/>
          </p:nvSpPr>
          <p:spPr>
            <a:xfrm>
              <a:off x="8132556" y="1756546"/>
              <a:ext cx="66622" cy="27914"/>
            </a:xfrm>
            <a:custGeom>
              <a:rect b="b" l="l" r="r" t="t"/>
              <a:pathLst>
                <a:path extrusionOk="0" h="1063" w="2537">
                  <a:moveTo>
                    <a:pt x="1" y="0"/>
                  </a:moveTo>
                  <a:lnTo>
                    <a:pt x="1" y="718"/>
                  </a:lnTo>
                  <a:cubicBezTo>
                    <a:pt x="393" y="948"/>
                    <a:pt x="831" y="1063"/>
                    <a:pt x="1269" y="1063"/>
                  </a:cubicBezTo>
                  <a:cubicBezTo>
                    <a:pt x="1707" y="1063"/>
                    <a:pt x="2144" y="948"/>
                    <a:pt x="2537" y="718"/>
                  </a:cubicBezTo>
                  <a:lnTo>
                    <a:pt x="2537" y="0"/>
                  </a:lnTo>
                  <a:close/>
                </a:path>
              </a:pathLst>
            </a:custGeom>
            <a:solidFill>
              <a:srgbClr val="21194F">
                <a:alpha val="27150"/>
              </a:srgbClr>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5" name="Google Shape;325;p28"/>
            <p:cNvSpPr/>
            <p:nvPr/>
          </p:nvSpPr>
          <p:spPr>
            <a:xfrm>
              <a:off x="8121264" y="1786324"/>
              <a:ext cx="44484" cy="39836"/>
            </a:xfrm>
            <a:custGeom>
              <a:rect b="b" l="l" r="r" t="t"/>
              <a:pathLst>
                <a:path extrusionOk="0" h="1517" w="1694">
                  <a:moveTo>
                    <a:pt x="375" y="1"/>
                  </a:moveTo>
                  <a:cubicBezTo>
                    <a:pt x="297" y="1"/>
                    <a:pt x="220" y="43"/>
                    <a:pt x="182" y="120"/>
                  </a:cubicBezTo>
                  <a:lnTo>
                    <a:pt x="0" y="512"/>
                  </a:lnTo>
                  <a:lnTo>
                    <a:pt x="699" y="1431"/>
                  </a:lnTo>
                  <a:cubicBezTo>
                    <a:pt x="740" y="1487"/>
                    <a:pt x="803" y="1516"/>
                    <a:pt x="867" y="1516"/>
                  </a:cubicBezTo>
                  <a:cubicBezTo>
                    <a:pt x="923" y="1516"/>
                    <a:pt x="980" y="1495"/>
                    <a:pt x="1024" y="1450"/>
                  </a:cubicBezTo>
                  <a:lnTo>
                    <a:pt x="1694" y="780"/>
                  </a:lnTo>
                  <a:lnTo>
                    <a:pt x="488" y="34"/>
                  </a:lnTo>
                  <a:cubicBezTo>
                    <a:pt x="453" y="11"/>
                    <a:pt x="414" y="1"/>
                    <a:pt x="375"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6" name="Google Shape;326;p28"/>
            <p:cNvSpPr/>
            <p:nvPr/>
          </p:nvSpPr>
          <p:spPr>
            <a:xfrm>
              <a:off x="8165748" y="1786324"/>
              <a:ext cx="44484" cy="39836"/>
            </a:xfrm>
            <a:custGeom>
              <a:rect b="b" l="l" r="r" t="t"/>
              <a:pathLst>
                <a:path extrusionOk="0" h="1517" w="1694">
                  <a:moveTo>
                    <a:pt x="1319" y="1"/>
                  </a:moveTo>
                  <a:cubicBezTo>
                    <a:pt x="1280" y="1"/>
                    <a:pt x="1241" y="11"/>
                    <a:pt x="1206" y="34"/>
                  </a:cubicBezTo>
                  <a:lnTo>
                    <a:pt x="0" y="780"/>
                  </a:lnTo>
                  <a:lnTo>
                    <a:pt x="679" y="1450"/>
                  </a:lnTo>
                  <a:cubicBezTo>
                    <a:pt x="719" y="1495"/>
                    <a:pt x="774" y="1516"/>
                    <a:pt x="828" y="1516"/>
                  </a:cubicBezTo>
                  <a:cubicBezTo>
                    <a:pt x="891" y="1516"/>
                    <a:pt x="954" y="1487"/>
                    <a:pt x="995" y="1431"/>
                  </a:cubicBezTo>
                  <a:lnTo>
                    <a:pt x="1694" y="512"/>
                  </a:lnTo>
                  <a:lnTo>
                    <a:pt x="1512" y="120"/>
                  </a:lnTo>
                  <a:cubicBezTo>
                    <a:pt x="1474" y="43"/>
                    <a:pt x="1397" y="1"/>
                    <a:pt x="1319" y="1"/>
                  </a:cubicBezTo>
                  <a:close/>
                </a:path>
              </a:pathLst>
            </a:custGeom>
            <a:solidFill>
              <a:schemeClr val="lt2"/>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7" name="Google Shape;327;p28"/>
            <p:cNvSpPr/>
            <p:nvPr/>
          </p:nvSpPr>
          <p:spPr>
            <a:xfrm>
              <a:off x="8110182" y="1668365"/>
              <a:ext cx="110870" cy="105040"/>
            </a:xfrm>
            <a:custGeom>
              <a:rect b="b" l="l" r="r" t="t"/>
              <a:pathLst>
                <a:path extrusionOk="0" h="4000" w="4222">
                  <a:moveTo>
                    <a:pt x="1827" y="0"/>
                  </a:moveTo>
                  <a:cubicBezTo>
                    <a:pt x="1282" y="0"/>
                    <a:pt x="810" y="93"/>
                    <a:pt x="575" y="152"/>
                  </a:cubicBezTo>
                  <a:cubicBezTo>
                    <a:pt x="479" y="171"/>
                    <a:pt x="412" y="257"/>
                    <a:pt x="412" y="353"/>
                  </a:cubicBezTo>
                  <a:lnTo>
                    <a:pt x="412" y="860"/>
                  </a:lnTo>
                  <a:cubicBezTo>
                    <a:pt x="412" y="975"/>
                    <a:pt x="374" y="1081"/>
                    <a:pt x="298" y="1157"/>
                  </a:cubicBezTo>
                  <a:lnTo>
                    <a:pt x="116" y="1339"/>
                  </a:lnTo>
                  <a:cubicBezTo>
                    <a:pt x="39" y="1415"/>
                    <a:pt x="1" y="1521"/>
                    <a:pt x="1" y="1636"/>
                  </a:cubicBezTo>
                  <a:lnTo>
                    <a:pt x="1" y="1875"/>
                  </a:lnTo>
                  <a:cubicBezTo>
                    <a:pt x="1" y="3042"/>
                    <a:pt x="948" y="3990"/>
                    <a:pt x="2116" y="3999"/>
                  </a:cubicBezTo>
                  <a:cubicBezTo>
                    <a:pt x="3274" y="3990"/>
                    <a:pt x="4212" y="3042"/>
                    <a:pt x="4221" y="1884"/>
                  </a:cubicBezTo>
                  <a:lnTo>
                    <a:pt x="4221" y="1636"/>
                  </a:lnTo>
                  <a:cubicBezTo>
                    <a:pt x="4221" y="1521"/>
                    <a:pt x="4174" y="1415"/>
                    <a:pt x="4097" y="1339"/>
                  </a:cubicBezTo>
                  <a:lnTo>
                    <a:pt x="3925" y="1157"/>
                  </a:lnTo>
                  <a:cubicBezTo>
                    <a:pt x="3848" y="1081"/>
                    <a:pt x="3800" y="975"/>
                    <a:pt x="3800" y="860"/>
                  </a:cubicBezTo>
                  <a:lnTo>
                    <a:pt x="3800" y="746"/>
                  </a:lnTo>
                  <a:cubicBezTo>
                    <a:pt x="3800" y="659"/>
                    <a:pt x="3762" y="583"/>
                    <a:pt x="3695" y="525"/>
                  </a:cubicBezTo>
                  <a:cubicBezTo>
                    <a:pt x="3135" y="116"/>
                    <a:pt x="2436" y="0"/>
                    <a:pt x="1827" y="0"/>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8" name="Google Shape;328;p28"/>
            <p:cNvSpPr/>
            <p:nvPr/>
          </p:nvSpPr>
          <p:spPr>
            <a:xfrm>
              <a:off x="8110445" y="1668259"/>
              <a:ext cx="100051" cy="104646"/>
            </a:xfrm>
            <a:custGeom>
              <a:rect b="b" l="l" r="r" t="t"/>
              <a:pathLst>
                <a:path extrusionOk="0" h="3985" w="3810">
                  <a:moveTo>
                    <a:pt x="1823" y="1"/>
                  </a:moveTo>
                  <a:cubicBezTo>
                    <a:pt x="1624" y="1"/>
                    <a:pt x="1435" y="13"/>
                    <a:pt x="1264" y="32"/>
                  </a:cubicBezTo>
                  <a:cubicBezTo>
                    <a:pt x="1034" y="60"/>
                    <a:pt x="804" y="99"/>
                    <a:pt x="575" y="156"/>
                  </a:cubicBezTo>
                  <a:cubicBezTo>
                    <a:pt x="479" y="175"/>
                    <a:pt x="412" y="261"/>
                    <a:pt x="412" y="357"/>
                  </a:cubicBezTo>
                  <a:lnTo>
                    <a:pt x="412" y="864"/>
                  </a:lnTo>
                  <a:cubicBezTo>
                    <a:pt x="412" y="979"/>
                    <a:pt x="374" y="1085"/>
                    <a:pt x="297" y="1161"/>
                  </a:cubicBezTo>
                  <a:lnTo>
                    <a:pt x="115" y="1343"/>
                  </a:lnTo>
                  <a:cubicBezTo>
                    <a:pt x="39" y="1419"/>
                    <a:pt x="1" y="1525"/>
                    <a:pt x="1" y="1640"/>
                  </a:cubicBezTo>
                  <a:lnTo>
                    <a:pt x="1" y="1888"/>
                  </a:lnTo>
                  <a:cubicBezTo>
                    <a:pt x="1" y="2951"/>
                    <a:pt x="795" y="3860"/>
                    <a:pt x="1857" y="3984"/>
                  </a:cubicBezTo>
                  <a:cubicBezTo>
                    <a:pt x="1474" y="3592"/>
                    <a:pt x="1264" y="3066"/>
                    <a:pt x="1264" y="2520"/>
                  </a:cubicBezTo>
                  <a:lnTo>
                    <a:pt x="1264" y="979"/>
                  </a:lnTo>
                  <a:cubicBezTo>
                    <a:pt x="1264" y="759"/>
                    <a:pt x="1427" y="577"/>
                    <a:pt x="1637" y="558"/>
                  </a:cubicBezTo>
                  <a:cubicBezTo>
                    <a:pt x="1808" y="536"/>
                    <a:pt x="2026" y="516"/>
                    <a:pt x="2269" y="516"/>
                  </a:cubicBezTo>
                  <a:cubicBezTo>
                    <a:pt x="2747" y="516"/>
                    <a:pt x="3321" y="591"/>
                    <a:pt x="3810" y="864"/>
                  </a:cubicBezTo>
                  <a:lnTo>
                    <a:pt x="3810" y="750"/>
                  </a:lnTo>
                  <a:cubicBezTo>
                    <a:pt x="3810" y="663"/>
                    <a:pt x="3762" y="577"/>
                    <a:pt x="3695" y="529"/>
                  </a:cubicBezTo>
                  <a:cubicBezTo>
                    <a:pt x="3132" y="118"/>
                    <a:pt x="2432" y="1"/>
                    <a:pt x="1823" y="1"/>
                  </a:cubicBezTo>
                  <a:close/>
                </a:path>
              </a:pathLst>
            </a:custGeom>
            <a:solidFill>
              <a:srgbClr val="886159"/>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sp>
          <p:nvSpPr>
            <p:cNvPr id="329" name="Google Shape;329;p28"/>
            <p:cNvSpPr/>
            <p:nvPr/>
          </p:nvSpPr>
          <p:spPr>
            <a:xfrm>
              <a:off x="8071238" y="1818362"/>
              <a:ext cx="33455" cy="44012"/>
            </a:xfrm>
            <a:custGeom>
              <a:rect b="b" l="l" r="r" t="t"/>
              <a:pathLst>
                <a:path extrusionOk="0" h="1676" w="1274">
                  <a:moveTo>
                    <a:pt x="230" y="1"/>
                  </a:moveTo>
                  <a:cubicBezTo>
                    <a:pt x="87" y="154"/>
                    <a:pt x="1" y="364"/>
                    <a:pt x="1" y="575"/>
                  </a:cubicBezTo>
                  <a:lnTo>
                    <a:pt x="1" y="1465"/>
                  </a:lnTo>
                  <a:cubicBezTo>
                    <a:pt x="1" y="1580"/>
                    <a:pt x="96" y="1675"/>
                    <a:pt x="211" y="1675"/>
                  </a:cubicBezTo>
                  <a:lnTo>
                    <a:pt x="1273" y="1675"/>
                  </a:lnTo>
                  <a:lnTo>
                    <a:pt x="1273" y="1398"/>
                  </a:lnTo>
                  <a:cubicBezTo>
                    <a:pt x="1273" y="1168"/>
                    <a:pt x="1187" y="958"/>
                    <a:pt x="1025" y="795"/>
                  </a:cubicBezTo>
                  <a:lnTo>
                    <a:pt x="230" y="1"/>
                  </a:lnTo>
                  <a:close/>
                </a:path>
              </a:pathLst>
            </a:custGeom>
            <a:solidFill>
              <a:schemeClr val="accent3"/>
            </a:solidFill>
            <a:ln>
              <a:noFill/>
            </a:ln>
          </p:spPr>
          <p:txBody>
            <a:bodyPr anchorCtr="0" anchor="ctr" bIns="196425" lIns="196425" spcFirstLastPara="1" rIns="196425" wrap="square" tIns="196425">
              <a:noAutofit/>
            </a:bodyPr>
            <a:lstStyle/>
            <a:p>
              <a:pPr indent="0" lvl="0" marL="0" rtl="0" algn="l">
                <a:spcBef>
                  <a:spcPts val="0"/>
                </a:spcBef>
                <a:spcAft>
                  <a:spcPts val="0"/>
                </a:spcAft>
                <a:buNone/>
              </a:pPr>
              <a:r>
                <a:t/>
              </a:r>
              <a:endParaRPr/>
            </a:p>
          </p:txBody>
        </p:sp>
      </p:grpSp>
      <p:sp>
        <p:nvSpPr>
          <p:cNvPr id="330" name="Google Shape;330;p28"/>
          <p:cNvSpPr txBox="1"/>
          <p:nvPr>
            <p:ph idx="1" type="subTitle"/>
          </p:nvPr>
        </p:nvSpPr>
        <p:spPr>
          <a:xfrm>
            <a:off x="882000" y="2143950"/>
            <a:ext cx="7380000" cy="1617600"/>
          </a:xfrm>
          <a:prstGeom prst="rect">
            <a:avLst/>
          </a:prstGeom>
          <a:solidFill>
            <a:schemeClr val="lt1"/>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t>A </a:t>
            </a:r>
            <a:r>
              <a:rPr b="1" lang="en" sz="2400"/>
              <a:t>social cooking app</a:t>
            </a:r>
            <a:r>
              <a:rPr lang="en" sz="2400"/>
              <a:t> where you can challenge your friends to cooking competitions, discover ingredients you've never tried, and actually look forward to making dinner.</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9"/>
          <p:cNvSpPr txBox="1"/>
          <p:nvPr>
            <p:ph type="title"/>
          </p:nvPr>
        </p:nvSpPr>
        <p:spPr>
          <a:xfrm>
            <a:off x="175900" y="761800"/>
            <a:ext cx="8598900" cy="22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Outline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Outline</a:t>
            </a:r>
            <a:endParaRPr>
              <a:solidFill>
                <a:schemeClr val="accent3"/>
              </a:solidFill>
            </a:endParaRPr>
          </a:p>
        </p:txBody>
      </p:sp>
      <p:sp>
        <p:nvSpPr>
          <p:cNvPr id="341" name="Google Shape;341;p30"/>
          <p:cNvSpPr txBox="1"/>
          <p:nvPr/>
        </p:nvSpPr>
        <p:spPr>
          <a:xfrm flipH="1">
            <a:off x="474875" y="1113750"/>
            <a:ext cx="5925000" cy="29160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Heuristic Evaluation Results</a:t>
            </a:r>
            <a:endParaRPr>
              <a:solidFill>
                <a:schemeClr val="dk1"/>
              </a:solidFill>
              <a:latin typeface="Poppins"/>
              <a:ea typeface="Poppins"/>
              <a:cs typeface="Poppins"/>
              <a:sym typeface="Poppins"/>
            </a:endParaRPr>
          </a:p>
          <a:p>
            <a:pPr indent="-317500" lvl="1" marL="9144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Summary of Results</a:t>
            </a:r>
            <a:endParaRPr>
              <a:solidFill>
                <a:schemeClr val="dk1"/>
              </a:solidFill>
              <a:latin typeface="Poppins"/>
              <a:ea typeface="Poppins"/>
              <a:cs typeface="Poppins"/>
              <a:sym typeface="Poppins"/>
            </a:endParaRPr>
          </a:p>
          <a:p>
            <a:pPr indent="-317500" lvl="1" marL="9144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Addressing</a:t>
            </a:r>
            <a:r>
              <a:rPr lang="en">
                <a:solidFill>
                  <a:schemeClr val="dk1"/>
                </a:solidFill>
                <a:latin typeface="Poppins"/>
                <a:ea typeface="Poppins"/>
                <a:cs typeface="Poppins"/>
                <a:sym typeface="Poppins"/>
              </a:rPr>
              <a:t> Changes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UI &amp; Product Revisions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Prototype Implementation Status Update</a:t>
            </a:r>
            <a:endParaRPr>
              <a:solidFill>
                <a:schemeClr val="dk1"/>
              </a:solidFill>
              <a:latin typeface="Poppins"/>
              <a:ea typeface="Poppins"/>
              <a:cs typeface="Poppins"/>
              <a:sym typeface="Poppins"/>
            </a:endParaRPr>
          </a:p>
          <a:p>
            <a:pPr indent="-317500" lvl="1" marL="9144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What's There</a:t>
            </a:r>
            <a:endParaRPr>
              <a:solidFill>
                <a:schemeClr val="dk1"/>
              </a:solidFill>
              <a:latin typeface="Poppins"/>
              <a:ea typeface="Poppins"/>
              <a:cs typeface="Poppins"/>
              <a:sym typeface="Poppins"/>
            </a:endParaRPr>
          </a:p>
          <a:p>
            <a:pPr indent="-317500" lvl="1" marL="9144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Future Steps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Demo Video</a:t>
            </a:r>
            <a:endParaRPr>
              <a:solidFill>
                <a:schemeClr val="dk1"/>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1"/>
          <p:cNvSpPr txBox="1"/>
          <p:nvPr>
            <p:ph type="title"/>
          </p:nvPr>
        </p:nvSpPr>
        <p:spPr>
          <a:xfrm>
            <a:off x="208200" y="1425450"/>
            <a:ext cx="8598900" cy="22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Heuristic Evaluation Results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2"/>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a:t>
            </a:r>
            <a:endParaRPr sz="2300">
              <a:solidFill>
                <a:schemeClr val="accent3"/>
              </a:solidFill>
            </a:endParaRPr>
          </a:p>
        </p:txBody>
      </p:sp>
      <p:pic>
        <p:nvPicPr>
          <p:cNvPr id="352" name="Google Shape;352;p32"/>
          <p:cNvPicPr preferRelativeResize="0"/>
          <p:nvPr/>
        </p:nvPicPr>
        <p:blipFill>
          <a:blip r:embed="rId3">
            <a:alphaModFix/>
          </a:blip>
          <a:stretch>
            <a:fillRect/>
          </a:stretch>
        </p:blipFill>
        <p:spPr>
          <a:xfrm>
            <a:off x="1192925" y="1067525"/>
            <a:ext cx="6394852" cy="35219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3"/>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a:t>
            </a:r>
            <a:endParaRPr sz="2300">
              <a:solidFill>
                <a:schemeClr val="accent3"/>
              </a:solidFill>
            </a:endParaRPr>
          </a:p>
        </p:txBody>
      </p:sp>
      <p:pic>
        <p:nvPicPr>
          <p:cNvPr id="358" name="Google Shape;358;p33"/>
          <p:cNvPicPr preferRelativeResize="0"/>
          <p:nvPr/>
        </p:nvPicPr>
        <p:blipFill rotWithShape="1">
          <a:blip r:embed="rId3">
            <a:alphaModFix/>
          </a:blip>
          <a:srcRect b="0" l="22840" r="28407" t="10785"/>
          <a:stretch/>
        </p:blipFill>
        <p:spPr>
          <a:xfrm>
            <a:off x="2653325" y="1447400"/>
            <a:ext cx="3117701" cy="3142050"/>
          </a:xfrm>
          <a:prstGeom prst="rect">
            <a:avLst/>
          </a:prstGeom>
          <a:noFill/>
          <a:ln>
            <a:noFill/>
          </a:ln>
        </p:spPr>
      </p:pic>
      <p:sp>
        <p:nvSpPr>
          <p:cNvPr id="359" name="Google Shape;359;p33"/>
          <p:cNvSpPr txBox="1"/>
          <p:nvPr/>
        </p:nvSpPr>
        <p:spPr>
          <a:xfrm>
            <a:off x="2934875" y="2910100"/>
            <a:ext cx="961500" cy="70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Poppins"/>
                <a:ea typeface="Poppins"/>
                <a:cs typeface="Poppins"/>
                <a:sym typeface="Poppins"/>
              </a:rPr>
              <a:t>Severity 2:</a:t>
            </a:r>
            <a:endParaRPr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x 24</a:t>
            </a:r>
            <a:endParaRPr sz="1200">
              <a:solidFill>
                <a:schemeClr val="lt1"/>
              </a:solidFill>
              <a:latin typeface="Poppins"/>
              <a:ea typeface="Poppins"/>
              <a:cs typeface="Poppins"/>
              <a:sym typeface="Poppins"/>
            </a:endParaRPr>
          </a:p>
        </p:txBody>
      </p:sp>
      <p:sp>
        <p:nvSpPr>
          <p:cNvPr id="360" name="Google Shape;360;p33"/>
          <p:cNvSpPr txBox="1"/>
          <p:nvPr/>
        </p:nvSpPr>
        <p:spPr>
          <a:xfrm>
            <a:off x="4385175" y="2944450"/>
            <a:ext cx="961500" cy="70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Poppins"/>
                <a:ea typeface="Poppins"/>
                <a:cs typeface="Poppins"/>
                <a:sym typeface="Poppins"/>
              </a:rPr>
              <a:t>Severity 3:</a:t>
            </a:r>
            <a:endParaRPr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x 24</a:t>
            </a:r>
            <a:endParaRPr sz="1200">
              <a:solidFill>
                <a:schemeClr val="lt1"/>
              </a:solidFill>
              <a:latin typeface="Poppins"/>
              <a:ea typeface="Poppins"/>
              <a:cs typeface="Poppins"/>
              <a:sym typeface="Poppins"/>
            </a:endParaRPr>
          </a:p>
        </p:txBody>
      </p:sp>
      <p:sp>
        <p:nvSpPr>
          <p:cNvPr id="361" name="Google Shape;361;p33"/>
          <p:cNvSpPr txBox="1"/>
          <p:nvPr/>
        </p:nvSpPr>
        <p:spPr>
          <a:xfrm>
            <a:off x="3683350" y="1612250"/>
            <a:ext cx="474000" cy="33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Poppins"/>
                <a:ea typeface="Poppins"/>
                <a:cs typeface="Poppins"/>
                <a:sym typeface="Poppins"/>
              </a:rPr>
              <a:t>1: x4</a:t>
            </a:r>
            <a:endParaRPr sz="1200">
              <a:solidFill>
                <a:schemeClr val="lt1"/>
              </a:solidFill>
              <a:latin typeface="Poppins"/>
              <a:ea typeface="Poppins"/>
              <a:cs typeface="Poppins"/>
              <a:sym typeface="Poppins"/>
            </a:endParaRPr>
          </a:p>
        </p:txBody>
      </p:sp>
      <p:sp>
        <p:nvSpPr>
          <p:cNvPr id="362" name="Google Shape;362;p33"/>
          <p:cNvSpPr txBox="1"/>
          <p:nvPr/>
        </p:nvSpPr>
        <p:spPr>
          <a:xfrm>
            <a:off x="4157350" y="1612250"/>
            <a:ext cx="684300" cy="33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Poppins"/>
                <a:ea typeface="Poppins"/>
                <a:cs typeface="Poppins"/>
                <a:sym typeface="Poppins"/>
              </a:rPr>
              <a:t>4</a:t>
            </a:r>
            <a:r>
              <a:rPr lang="en" sz="1200">
                <a:solidFill>
                  <a:schemeClr val="lt1"/>
                </a:solidFill>
                <a:latin typeface="Poppins"/>
                <a:ea typeface="Poppins"/>
                <a:cs typeface="Poppins"/>
                <a:sym typeface="Poppins"/>
              </a:rPr>
              <a:t>: x3</a:t>
            </a:r>
            <a:endParaRPr sz="1200">
              <a:solidFill>
                <a:schemeClr val="lt1"/>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4"/>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a:t>
            </a:r>
            <a:endParaRPr sz="2300">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368" name="Google Shape;368;p34"/>
          <p:cNvSpPr txBox="1"/>
          <p:nvPr/>
        </p:nvSpPr>
        <p:spPr>
          <a:xfrm flipH="1">
            <a:off x="712775" y="826850"/>
            <a:ext cx="8283600" cy="3996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Only 3 Severity 4 violations!</a:t>
            </a:r>
            <a:endParaRPr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26 Severity 3 Violations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Total of 29 High-Severity Violations</a:t>
            </a:r>
            <a:endParaRPr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Most Severity 2 violations were the same </a:t>
            </a:r>
            <a:r>
              <a:rPr lang="en" sz="1600">
                <a:solidFill>
                  <a:schemeClr val="dk1"/>
                </a:solidFill>
                <a:latin typeface="Poppins"/>
                <a:ea typeface="Poppins"/>
                <a:cs typeface="Poppins"/>
                <a:sym typeface="Poppins"/>
              </a:rPr>
              <a:t>categories </a:t>
            </a:r>
            <a:r>
              <a:rPr lang="en" sz="1600">
                <a:solidFill>
                  <a:schemeClr val="dk1"/>
                </a:solidFill>
                <a:latin typeface="Poppins"/>
                <a:ea typeface="Poppins"/>
                <a:cs typeface="Poppins"/>
                <a:sym typeface="Poppins"/>
              </a:rPr>
              <a:t>as Severity 3/4s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Mostly same concepts/resolutions as higher-severity violations, but in less impactful app areas.</a:t>
            </a:r>
            <a:endParaRPr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Largest Offending Categories: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H1: Visibility of System Status (7 violations)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H2: Match b/w System &amp; World </a:t>
            </a:r>
            <a:r>
              <a:rPr lang="en" sz="1600">
                <a:solidFill>
                  <a:schemeClr val="dk1"/>
                </a:solidFill>
                <a:latin typeface="Poppins"/>
                <a:ea typeface="Poppins"/>
                <a:cs typeface="Poppins"/>
                <a:sym typeface="Poppins"/>
              </a:rPr>
              <a:t>(7 violations)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H3: User Control &amp; Freedom </a:t>
            </a:r>
            <a:r>
              <a:rPr lang="en" sz="1600">
                <a:solidFill>
                  <a:schemeClr val="dk1"/>
                </a:solidFill>
                <a:latin typeface="Poppins"/>
                <a:ea typeface="Poppins"/>
                <a:cs typeface="Poppins"/>
                <a:sym typeface="Poppins"/>
              </a:rPr>
              <a:t>(5 violations)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H4: Consistency &amp; Standards </a:t>
            </a:r>
            <a:r>
              <a:rPr lang="en" sz="1600">
                <a:solidFill>
                  <a:schemeClr val="dk1"/>
                </a:solidFill>
                <a:latin typeface="Poppins"/>
                <a:ea typeface="Poppins"/>
                <a:cs typeface="Poppins"/>
                <a:sym typeface="Poppins"/>
              </a:rPr>
              <a:t>(6 violations)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H5: Error Prevention </a:t>
            </a:r>
            <a:r>
              <a:rPr lang="en" sz="1600">
                <a:solidFill>
                  <a:schemeClr val="dk1"/>
                </a:solidFill>
                <a:latin typeface="Poppins"/>
                <a:ea typeface="Poppins"/>
                <a:cs typeface="Poppins"/>
                <a:sym typeface="Poppins"/>
              </a:rPr>
              <a:t>(8 violations)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H6: Recognition not Recall </a:t>
            </a:r>
            <a:r>
              <a:rPr lang="en" sz="1600">
                <a:solidFill>
                  <a:schemeClr val="dk1"/>
                </a:solidFill>
                <a:latin typeface="Poppins"/>
                <a:ea typeface="Poppins"/>
                <a:cs typeface="Poppins"/>
                <a:sym typeface="Poppins"/>
              </a:rPr>
              <a:t>(5 violations)</a:t>
            </a:r>
            <a:endParaRPr sz="1600">
              <a:solidFill>
                <a:schemeClr val="dk1"/>
              </a:solidFill>
              <a:latin typeface="Poppins"/>
              <a:ea typeface="Poppins"/>
              <a:cs typeface="Poppins"/>
              <a:sym typeface="Poppins"/>
            </a:endParaRPr>
          </a:p>
        </p:txBody>
      </p:sp>
      <p:pic>
        <p:nvPicPr>
          <p:cNvPr id="369" name="Google Shape;369;p34"/>
          <p:cNvPicPr preferRelativeResize="0"/>
          <p:nvPr/>
        </p:nvPicPr>
        <p:blipFill>
          <a:blip r:embed="rId3">
            <a:alphaModFix/>
          </a:blip>
          <a:stretch>
            <a:fillRect/>
          </a:stretch>
        </p:blipFill>
        <p:spPr>
          <a:xfrm>
            <a:off x="6081600" y="502675"/>
            <a:ext cx="2289149" cy="1260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id="374" name="Google Shape;374;p35" title="Screenshot 2025-11-20 230658.png"/>
          <p:cNvPicPr preferRelativeResize="0"/>
          <p:nvPr/>
        </p:nvPicPr>
        <p:blipFill rotWithShape="1">
          <a:blip r:embed="rId3">
            <a:alphaModFix/>
          </a:blip>
          <a:srcRect b="0" l="0" r="0" t="0"/>
          <a:stretch/>
        </p:blipFill>
        <p:spPr>
          <a:xfrm>
            <a:off x="8097802" y="757973"/>
            <a:ext cx="875475" cy="1813776"/>
          </a:xfrm>
          <a:prstGeom prst="rect">
            <a:avLst/>
          </a:prstGeom>
          <a:noFill/>
          <a:ln>
            <a:noFill/>
          </a:ln>
        </p:spPr>
      </p:pic>
      <p:cxnSp>
        <p:nvCxnSpPr>
          <p:cNvPr id="375" name="Google Shape;375;p35"/>
          <p:cNvCxnSpPr/>
          <p:nvPr/>
        </p:nvCxnSpPr>
        <p:spPr>
          <a:xfrm flipH="1" rot="10800000">
            <a:off x="7850400" y="2337675"/>
            <a:ext cx="830100" cy="2052000"/>
          </a:xfrm>
          <a:prstGeom prst="straightConnector1">
            <a:avLst/>
          </a:prstGeom>
          <a:noFill/>
          <a:ln cap="flat" cmpd="sng" w="38100">
            <a:solidFill>
              <a:schemeClr val="accent2"/>
            </a:solidFill>
            <a:prstDash val="solid"/>
            <a:round/>
            <a:headEnd len="med" w="med" type="none"/>
            <a:tailEnd len="med" w="med" type="none"/>
          </a:ln>
        </p:spPr>
      </p:cxnSp>
      <p:cxnSp>
        <p:nvCxnSpPr>
          <p:cNvPr id="376" name="Google Shape;376;p35"/>
          <p:cNvCxnSpPr/>
          <p:nvPr/>
        </p:nvCxnSpPr>
        <p:spPr>
          <a:xfrm flipH="1" rot="10800000">
            <a:off x="5402400" y="1260075"/>
            <a:ext cx="2725800" cy="3019200"/>
          </a:xfrm>
          <a:prstGeom prst="straightConnector1">
            <a:avLst/>
          </a:prstGeom>
          <a:noFill/>
          <a:ln cap="flat" cmpd="sng" w="38100">
            <a:solidFill>
              <a:schemeClr val="accent2"/>
            </a:solidFill>
            <a:prstDash val="solid"/>
            <a:round/>
            <a:headEnd len="med" w="med" type="none"/>
            <a:tailEnd len="med" w="med" type="none"/>
          </a:ln>
        </p:spPr>
      </p:cxnSp>
      <p:sp>
        <p:nvSpPr>
          <p:cNvPr id="377" name="Google Shape;377;p35"/>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a:t>
            </a:r>
            <a:endParaRPr sz="2300">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378" name="Google Shape;378;p35"/>
          <p:cNvSpPr txBox="1"/>
          <p:nvPr/>
        </p:nvSpPr>
        <p:spPr>
          <a:xfrm flipH="1">
            <a:off x="712825" y="771675"/>
            <a:ext cx="7727700" cy="2613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H1: Visibility of System Status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No save progression or success indicators in various locations</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Added save/resume functionality</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a:t>
            </a:r>
            <a:r>
              <a:rPr lang="en" sz="1600">
                <a:solidFill>
                  <a:schemeClr val="dk1"/>
                </a:solidFill>
                <a:latin typeface="Poppins"/>
                <a:ea typeface="Poppins"/>
                <a:cs typeface="Poppins"/>
                <a:sym typeface="Poppins"/>
              </a:rPr>
              <a:t>any unclear medium-fi prototype flows</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Removed presumptive flows that prevented users</a:t>
            </a:r>
            <a:endParaRPr sz="1600">
              <a:solidFill>
                <a:schemeClr val="dk1"/>
              </a:solidFill>
              <a:latin typeface="Poppins"/>
              <a:ea typeface="Poppins"/>
              <a:cs typeface="Poppins"/>
              <a:sym typeface="Poppins"/>
            </a:endParaRPr>
          </a:p>
          <a:p>
            <a:pPr indent="0" lvl="0" marL="1371600" rtl="0" algn="l">
              <a:lnSpc>
                <a:spcPct val="115000"/>
              </a:lnSpc>
              <a:spcBef>
                <a:spcPts val="0"/>
              </a:spcBef>
              <a:spcAft>
                <a:spcPts val="0"/>
              </a:spcAft>
              <a:buNone/>
            </a:pPr>
            <a:r>
              <a:rPr lang="en" sz="1600">
                <a:solidFill>
                  <a:schemeClr val="dk1"/>
                </a:solidFill>
                <a:latin typeface="Poppins"/>
                <a:ea typeface="Poppins"/>
                <a:cs typeface="Poppins"/>
                <a:sym typeface="Poppins"/>
              </a:rPr>
              <a:t>from selecting certain buttons/options that</a:t>
            </a:r>
            <a:endParaRPr sz="1600">
              <a:solidFill>
                <a:schemeClr val="dk1"/>
              </a:solidFill>
              <a:latin typeface="Poppins"/>
              <a:ea typeface="Poppins"/>
              <a:cs typeface="Poppins"/>
              <a:sym typeface="Poppins"/>
            </a:endParaRPr>
          </a:p>
          <a:p>
            <a:pPr indent="0" lvl="0" marL="1371600" rtl="0" algn="l">
              <a:lnSpc>
                <a:spcPct val="115000"/>
              </a:lnSpc>
              <a:spcBef>
                <a:spcPts val="0"/>
              </a:spcBef>
              <a:spcAft>
                <a:spcPts val="0"/>
              </a:spcAft>
              <a:buNone/>
            </a:pPr>
            <a:r>
              <a:rPr lang="en" sz="1600">
                <a:solidFill>
                  <a:schemeClr val="dk1"/>
                </a:solidFill>
                <a:latin typeface="Poppins"/>
                <a:ea typeface="Poppins"/>
                <a:cs typeface="Poppins"/>
                <a:sym typeface="Poppins"/>
              </a:rPr>
              <a:t>existed for med-fi Figma simplicity.</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(All Lower-severity issues fixed from above)</a:t>
            </a:r>
            <a:endParaRPr sz="1600">
              <a:solidFill>
                <a:schemeClr val="dk1"/>
              </a:solidFill>
              <a:latin typeface="Poppins"/>
              <a:ea typeface="Poppins"/>
              <a:cs typeface="Poppins"/>
              <a:sym typeface="Poppins"/>
            </a:endParaRPr>
          </a:p>
        </p:txBody>
      </p:sp>
      <p:pic>
        <p:nvPicPr>
          <p:cNvPr id="379" name="Google Shape;379;p35"/>
          <p:cNvPicPr preferRelativeResize="0"/>
          <p:nvPr/>
        </p:nvPicPr>
        <p:blipFill>
          <a:blip r:embed="rId4">
            <a:alphaModFix/>
          </a:blip>
          <a:stretch>
            <a:fillRect/>
          </a:stretch>
        </p:blipFill>
        <p:spPr>
          <a:xfrm>
            <a:off x="7302052" y="1450550"/>
            <a:ext cx="747725" cy="1576177"/>
          </a:xfrm>
          <a:prstGeom prst="rect">
            <a:avLst/>
          </a:prstGeom>
          <a:noFill/>
          <a:ln>
            <a:noFill/>
          </a:ln>
        </p:spPr>
      </p:pic>
      <p:sp>
        <p:nvSpPr>
          <p:cNvPr id="380" name="Google Shape;380;p35"/>
          <p:cNvSpPr/>
          <p:nvPr/>
        </p:nvSpPr>
        <p:spPr>
          <a:xfrm>
            <a:off x="7415512" y="2128250"/>
            <a:ext cx="520800" cy="2817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381" name="Google Shape;381;p35" title="Screenshot 2025-11-20 230658.png"/>
          <p:cNvPicPr preferRelativeResize="0"/>
          <p:nvPr/>
        </p:nvPicPr>
        <p:blipFill rotWithShape="1">
          <a:blip r:embed="rId3">
            <a:alphaModFix/>
          </a:blip>
          <a:srcRect b="57835" l="0" r="0" t="18865"/>
          <a:stretch/>
        </p:blipFill>
        <p:spPr>
          <a:xfrm>
            <a:off x="3538150" y="4206926"/>
            <a:ext cx="1940249" cy="936575"/>
          </a:xfrm>
          <a:prstGeom prst="rect">
            <a:avLst/>
          </a:prstGeom>
          <a:noFill/>
          <a:ln>
            <a:noFill/>
          </a:ln>
        </p:spPr>
      </p:pic>
      <p:pic>
        <p:nvPicPr>
          <p:cNvPr id="382" name="Google Shape;382;p35"/>
          <p:cNvPicPr preferRelativeResize="0"/>
          <p:nvPr/>
        </p:nvPicPr>
        <p:blipFill>
          <a:blip r:embed="rId5">
            <a:alphaModFix/>
          </a:blip>
          <a:stretch>
            <a:fillRect/>
          </a:stretch>
        </p:blipFill>
        <p:spPr>
          <a:xfrm>
            <a:off x="6052776" y="4302100"/>
            <a:ext cx="1834874" cy="776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36" title="Screenshot 2025-11-20 230658.png"/>
          <p:cNvPicPr preferRelativeResize="0"/>
          <p:nvPr/>
        </p:nvPicPr>
        <p:blipFill rotWithShape="1">
          <a:blip r:embed="rId3">
            <a:alphaModFix/>
          </a:blip>
          <a:srcRect b="0" l="0" r="0" t="0"/>
          <a:stretch/>
        </p:blipFill>
        <p:spPr>
          <a:xfrm>
            <a:off x="7587652" y="738948"/>
            <a:ext cx="875475" cy="1813776"/>
          </a:xfrm>
          <a:prstGeom prst="rect">
            <a:avLst/>
          </a:prstGeom>
          <a:noFill/>
          <a:ln>
            <a:noFill/>
          </a:ln>
        </p:spPr>
      </p:pic>
      <p:cxnSp>
        <p:nvCxnSpPr>
          <p:cNvPr id="388" name="Google Shape;388;p36"/>
          <p:cNvCxnSpPr/>
          <p:nvPr/>
        </p:nvCxnSpPr>
        <p:spPr>
          <a:xfrm flipH="1" rot="10800000">
            <a:off x="7393525" y="2253925"/>
            <a:ext cx="830100" cy="2052000"/>
          </a:xfrm>
          <a:prstGeom prst="straightConnector1">
            <a:avLst/>
          </a:prstGeom>
          <a:noFill/>
          <a:ln cap="flat" cmpd="sng" w="38100">
            <a:solidFill>
              <a:schemeClr val="accent2"/>
            </a:solidFill>
            <a:prstDash val="solid"/>
            <a:round/>
            <a:headEnd len="med" w="med" type="none"/>
            <a:tailEnd len="med" w="med" type="none"/>
          </a:ln>
        </p:spPr>
      </p:cxnSp>
      <p:cxnSp>
        <p:nvCxnSpPr>
          <p:cNvPr id="389" name="Google Shape;389;p36"/>
          <p:cNvCxnSpPr/>
          <p:nvPr/>
        </p:nvCxnSpPr>
        <p:spPr>
          <a:xfrm flipH="1" rot="10800000">
            <a:off x="4945525" y="1176325"/>
            <a:ext cx="2725800" cy="3019200"/>
          </a:xfrm>
          <a:prstGeom prst="straightConnector1">
            <a:avLst/>
          </a:prstGeom>
          <a:noFill/>
          <a:ln cap="flat" cmpd="sng" w="38100">
            <a:solidFill>
              <a:schemeClr val="accent2"/>
            </a:solidFill>
            <a:prstDash val="solid"/>
            <a:round/>
            <a:headEnd len="med" w="med" type="none"/>
            <a:tailEnd len="med" w="med" type="none"/>
          </a:ln>
        </p:spPr>
      </p:cxnSp>
      <p:sp>
        <p:nvSpPr>
          <p:cNvPr id="390" name="Google Shape;390;p36"/>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a:t>
            </a:r>
            <a:endParaRPr>
              <a:solidFill>
                <a:schemeClr val="accent3"/>
              </a:solidFill>
            </a:endParaRPr>
          </a:p>
        </p:txBody>
      </p:sp>
      <p:sp>
        <p:nvSpPr>
          <p:cNvPr id="391" name="Google Shape;391;p36"/>
          <p:cNvSpPr txBox="1"/>
          <p:nvPr/>
        </p:nvSpPr>
        <p:spPr>
          <a:xfrm flipH="1">
            <a:off x="713000" y="826850"/>
            <a:ext cx="6760500" cy="31023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H2: Match b/w System &amp; World</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Many terms aren't clear without prior knowledge </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Will address via onboarding</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Includes lower-severity H2 violations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Some terms generally confusable (</a:t>
            </a:r>
            <a:r>
              <a:rPr lang="en" sz="1600">
                <a:solidFill>
                  <a:schemeClr val="dk1"/>
                </a:solidFill>
                <a:highlight>
                  <a:srgbClr val="FFFFFF"/>
                </a:highlight>
                <a:latin typeface="Poppins"/>
                <a:ea typeface="Poppins"/>
                <a:cs typeface="Poppins"/>
                <a:sym typeface="Poppins"/>
              </a:rPr>
              <a:t>i.e. time limit vs. time to cook</a:t>
            </a:r>
            <a:r>
              <a:rPr lang="en" sz="1600">
                <a:solidFill>
                  <a:schemeClr val="dk1"/>
                </a:solidFill>
                <a:latin typeface="Poppins"/>
                <a:ea typeface="Poppins"/>
                <a:cs typeface="Poppins"/>
                <a:sym typeface="Poppins"/>
              </a:rPr>
              <a:t>)</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Clarified "time limit" as a filterab</a:t>
            </a:r>
            <a:r>
              <a:rPr lang="en" sz="1600">
                <a:solidFill>
                  <a:schemeClr val="dk1"/>
                </a:solidFill>
                <a:highlight>
                  <a:srgbClr val="FFFFFF"/>
                </a:highlight>
                <a:latin typeface="Poppins"/>
                <a:ea typeface="Poppins"/>
                <a:cs typeface="Poppins"/>
                <a:sym typeface="Poppins"/>
              </a:rPr>
              <a:t>le tag; time to cook can go in description. Will also be onboarded</a:t>
            </a:r>
            <a:endParaRPr sz="1600">
              <a:solidFill>
                <a:schemeClr val="dk1"/>
              </a:solidFill>
              <a:highlight>
                <a:srgbClr val="FFFFFF"/>
              </a:highlight>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highlight>
                  <a:srgbClr val="FFFFFF"/>
                </a:highlight>
                <a:latin typeface="Poppins"/>
                <a:ea typeface="Poppins"/>
                <a:cs typeface="Poppins"/>
                <a:sym typeface="Poppins"/>
              </a:rPr>
              <a:t>Added challenges are at bottom, requiring scrolling</a:t>
            </a:r>
            <a:endParaRPr sz="1600">
              <a:solidFill>
                <a:schemeClr val="dk1"/>
              </a:solidFill>
              <a:highlight>
                <a:srgbClr val="FFFFFF"/>
              </a:highlight>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They now appear at top!</a:t>
            </a:r>
            <a:endParaRPr sz="1600">
              <a:solidFill>
                <a:schemeClr val="dk1"/>
              </a:solidFill>
              <a:latin typeface="Poppins"/>
              <a:ea typeface="Poppins"/>
              <a:cs typeface="Poppins"/>
              <a:sym typeface="Poppins"/>
            </a:endParaRPr>
          </a:p>
        </p:txBody>
      </p:sp>
      <p:pic>
        <p:nvPicPr>
          <p:cNvPr id="392" name="Google Shape;392;p36" title="Screenshot 2025-11-20 230658.png"/>
          <p:cNvPicPr preferRelativeResize="0"/>
          <p:nvPr/>
        </p:nvPicPr>
        <p:blipFill rotWithShape="1">
          <a:blip r:embed="rId3">
            <a:alphaModFix/>
          </a:blip>
          <a:srcRect b="57835" l="0" r="0" t="18865"/>
          <a:stretch/>
        </p:blipFill>
        <p:spPr>
          <a:xfrm>
            <a:off x="3081275" y="4123176"/>
            <a:ext cx="1940249" cy="936575"/>
          </a:xfrm>
          <a:prstGeom prst="rect">
            <a:avLst/>
          </a:prstGeom>
          <a:noFill/>
          <a:ln>
            <a:noFill/>
          </a:ln>
        </p:spPr>
      </p:pic>
      <p:pic>
        <p:nvPicPr>
          <p:cNvPr id="393" name="Google Shape;393;p36"/>
          <p:cNvPicPr preferRelativeResize="0"/>
          <p:nvPr/>
        </p:nvPicPr>
        <p:blipFill>
          <a:blip r:embed="rId4">
            <a:alphaModFix/>
          </a:blip>
          <a:stretch>
            <a:fillRect/>
          </a:stretch>
        </p:blipFill>
        <p:spPr>
          <a:xfrm>
            <a:off x="5595901" y="4218350"/>
            <a:ext cx="1834874" cy="7766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7"/>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a:t>
            </a:r>
            <a:endParaRPr>
              <a:solidFill>
                <a:schemeClr val="accent3"/>
              </a:solidFill>
            </a:endParaRPr>
          </a:p>
        </p:txBody>
      </p:sp>
      <p:sp>
        <p:nvSpPr>
          <p:cNvPr id="399" name="Google Shape;399;p37"/>
          <p:cNvSpPr txBox="1"/>
          <p:nvPr/>
        </p:nvSpPr>
        <p:spPr>
          <a:xfrm flipH="1">
            <a:off x="712875" y="826850"/>
            <a:ext cx="7761900" cy="3384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H3: User Control &amp; Freedom (2 Severity 4s!)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Users cannot save progress when creating challenge</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Added save progression!</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After creating a challenge, "+" icon does not reappear</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Med-Fi Figma Issue; "+" icon now persists!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After certain actions, redirects to different pages</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No longer does this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No visible click indicators for certain popups</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Med-fi issue; will be fixed in hi-fi </a:t>
            </a:r>
            <a:endParaRPr sz="1600">
              <a:solidFill>
                <a:schemeClr val="dk1"/>
              </a:solidFill>
              <a:latin typeface="Poppins"/>
              <a:ea typeface="Poppins"/>
              <a:cs typeface="Poppins"/>
              <a:sym typeface="Poppins"/>
            </a:endParaRPr>
          </a:p>
          <a:p>
            <a:pPr indent="0" lvl="0" marL="1371600" rtl="0" algn="l">
              <a:lnSpc>
                <a:spcPct val="115000"/>
              </a:lnSpc>
              <a:spcBef>
                <a:spcPts val="0"/>
              </a:spcBef>
              <a:spcAft>
                <a:spcPts val="0"/>
              </a:spcAft>
              <a:buNone/>
            </a:pPr>
            <a:r>
              <a:rPr lang="en" sz="1600">
                <a:solidFill>
                  <a:schemeClr val="dk1"/>
                </a:solidFill>
                <a:latin typeface="Poppins"/>
                <a:ea typeface="Poppins"/>
                <a:cs typeface="Poppins"/>
                <a:sym typeface="Poppins"/>
              </a:rPr>
              <a:t>(popups not yet implemented)</a:t>
            </a:r>
            <a:endParaRPr sz="1600">
              <a:solidFill>
                <a:schemeClr val="dk1"/>
              </a:solidFill>
              <a:latin typeface="Poppins"/>
              <a:ea typeface="Poppins"/>
              <a:cs typeface="Poppins"/>
              <a:sym typeface="Poppins"/>
            </a:endParaRPr>
          </a:p>
        </p:txBody>
      </p:sp>
      <p:pic>
        <p:nvPicPr>
          <p:cNvPr id="400" name="Google Shape;400;p37" title="Screenshot 2025-11-20 230658.png"/>
          <p:cNvPicPr preferRelativeResize="0"/>
          <p:nvPr/>
        </p:nvPicPr>
        <p:blipFill>
          <a:blip r:embed="rId3">
            <a:alphaModFix/>
          </a:blip>
          <a:stretch>
            <a:fillRect/>
          </a:stretch>
        </p:blipFill>
        <p:spPr>
          <a:xfrm>
            <a:off x="7150554" y="2040650"/>
            <a:ext cx="1457249" cy="3019098"/>
          </a:xfrm>
          <a:prstGeom prst="rect">
            <a:avLst/>
          </a:prstGeom>
          <a:noFill/>
          <a:ln>
            <a:noFill/>
          </a:ln>
        </p:spPr>
      </p:pic>
      <p:sp>
        <p:nvSpPr>
          <p:cNvPr id="401" name="Google Shape;401;p37"/>
          <p:cNvSpPr/>
          <p:nvPr/>
        </p:nvSpPr>
        <p:spPr>
          <a:xfrm>
            <a:off x="7104225" y="4797050"/>
            <a:ext cx="852900" cy="2853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8"/>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a:t>
            </a:r>
            <a:r>
              <a:rPr lang="en">
                <a:solidFill>
                  <a:schemeClr val="accent3"/>
                </a:solidFill>
              </a:rPr>
              <a:t>Results</a:t>
            </a:r>
            <a:endParaRPr sz="2300">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407" name="Google Shape;407;p38"/>
          <p:cNvSpPr txBox="1"/>
          <p:nvPr/>
        </p:nvSpPr>
        <p:spPr>
          <a:xfrm flipH="1">
            <a:off x="491975" y="826850"/>
            <a:ext cx="8283600" cy="3996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H4: Consistency &amp; Standards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Most of these were medium-fidelity prototype issues with:</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visual design (colors)</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spacing</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rerouting after certain actions (addressed in H3)</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Finer comb has been used for high-fidelity prototype</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No longer "drag/drop" for unknown issues in Figma</a:t>
            </a:r>
            <a:endParaRPr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H5: Error Prevention</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Lacks descriptive error </a:t>
            </a:r>
            <a:r>
              <a:rPr lang="en" sz="1600">
                <a:solidFill>
                  <a:schemeClr val="dk1"/>
                </a:solidFill>
                <a:latin typeface="Poppins"/>
                <a:ea typeface="Poppins"/>
                <a:cs typeface="Poppins"/>
                <a:sym typeface="Poppins"/>
              </a:rPr>
              <a:t>messages</a:t>
            </a:r>
            <a:r>
              <a:rPr lang="en" sz="1600">
                <a:solidFill>
                  <a:schemeClr val="dk1"/>
                </a:solidFill>
                <a:latin typeface="Poppins"/>
                <a:ea typeface="Poppins"/>
                <a:cs typeface="Poppins"/>
                <a:sym typeface="Poppins"/>
              </a:rPr>
              <a:t> and action confirmation</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Action confirmations added</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Error message descriptions will be added.</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Lacking input restriction/guidance</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Dropdowns for many inputs (i.e. filter tags) added</a:t>
            </a:r>
            <a:endParaRPr sz="1600">
              <a:solidFill>
                <a:schemeClr val="dk1"/>
              </a:solidFill>
              <a:latin typeface="Poppins"/>
              <a:ea typeface="Poppins"/>
              <a:cs typeface="Poppins"/>
              <a:sym typeface="Poppins"/>
            </a:endParaRPr>
          </a:p>
        </p:txBody>
      </p:sp>
      <p:pic>
        <p:nvPicPr>
          <p:cNvPr id="408" name="Google Shape;408;p38" title="Screenshot 2025-11-20 230723.png"/>
          <p:cNvPicPr preferRelativeResize="0"/>
          <p:nvPr/>
        </p:nvPicPr>
        <p:blipFill>
          <a:blip r:embed="rId3">
            <a:alphaModFix/>
          </a:blip>
          <a:stretch>
            <a:fillRect/>
          </a:stretch>
        </p:blipFill>
        <p:spPr>
          <a:xfrm>
            <a:off x="7760175" y="479750"/>
            <a:ext cx="1236200" cy="2581224"/>
          </a:xfrm>
          <a:prstGeom prst="rect">
            <a:avLst/>
          </a:prstGeom>
          <a:noFill/>
          <a:ln>
            <a:noFill/>
          </a:ln>
        </p:spPr>
      </p:pic>
      <p:sp>
        <p:nvSpPr>
          <p:cNvPr id="409" name="Google Shape;409;p38"/>
          <p:cNvSpPr/>
          <p:nvPr/>
        </p:nvSpPr>
        <p:spPr>
          <a:xfrm>
            <a:off x="7986568" y="1576225"/>
            <a:ext cx="815700" cy="4605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410" name="Google Shape;410;p38" title="Screenshot 2025-11-20 230658.png"/>
          <p:cNvPicPr preferRelativeResize="0"/>
          <p:nvPr/>
        </p:nvPicPr>
        <p:blipFill>
          <a:blip r:embed="rId4">
            <a:alphaModFix/>
          </a:blip>
          <a:stretch>
            <a:fillRect/>
          </a:stretch>
        </p:blipFill>
        <p:spPr>
          <a:xfrm>
            <a:off x="7667675" y="2215775"/>
            <a:ext cx="1377700" cy="2854274"/>
          </a:xfrm>
          <a:prstGeom prst="rect">
            <a:avLst/>
          </a:prstGeom>
          <a:noFill/>
          <a:ln>
            <a:noFill/>
          </a:ln>
        </p:spPr>
      </p:pic>
      <p:sp>
        <p:nvSpPr>
          <p:cNvPr id="411" name="Google Shape;411;p38"/>
          <p:cNvSpPr/>
          <p:nvPr/>
        </p:nvSpPr>
        <p:spPr>
          <a:xfrm>
            <a:off x="7760178" y="2741325"/>
            <a:ext cx="1213200" cy="6510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412" name="Google Shape;412;p38"/>
          <p:cNvPicPr preferRelativeResize="0"/>
          <p:nvPr/>
        </p:nvPicPr>
        <p:blipFill>
          <a:blip r:embed="rId5">
            <a:alphaModFix/>
          </a:blip>
          <a:stretch>
            <a:fillRect/>
          </a:stretch>
        </p:blipFill>
        <p:spPr>
          <a:xfrm>
            <a:off x="6521300" y="3464525"/>
            <a:ext cx="1049575" cy="761425"/>
          </a:xfrm>
          <a:prstGeom prst="rect">
            <a:avLst/>
          </a:prstGeom>
          <a:noFill/>
          <a:ln>
            <a:noFill/>
          </a:ln>
        </p:spPr>
      </p:pic>
      <p:cxnSp>
        <p:nvCxnSpPr>
          <p:cNvPr id="413" name="Google Shape;413;p38"/>
          <p:cNvCxnSpPr>
            <a:endCxn id="411" idx="1"/>
          </p:cNvCxnSpPr>
          <p:nvPr/>
        </p:nvCxnSpPr>
        <p:spPr>
          <a:xfrm flipH="1" rot="10800000">
            <a:off x="7092678" y="3066825"/>
            <a:ext cx="667500" cy="50040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9"/>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a:t>
            </a:r>
            <a:endParaRPr sz="2300">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419" name="Google Shape;419;p39"/>
          <p:cNvSpPr txBox="1"/>
          <p:nvPr/>
        </p:nvSpPr>
        <p:spPr>
          <a:xfrm flipH="1">
            <a:off x="712775" y="826850"/>
            <a:ext cx="8283600" cy="3996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H6: Recognition not Recall</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Lacking indications of personally-created content vs. prior content</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Added "Your Challenge" Indicators to challenges you create</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600">
                <a:solidFill>
                  <a:schemeClr val="dk1"/>
                </a:solidFill>
                <a:latin typeface="Poppins"/>
                <a:ea typeface="Poppins"/>
                <a:cs typeface="Poppins"/>
                <a:sym typeface="Poppins"/>
              </a:rPr>
              <a:t>													</a:t>
            </a:r>
            <a:r>
              <a:rPr lang="en" sz="900">
                <a:solidFill>
                  <a:schemeClr val="dk1"/>
                </a:solidFill>
                <a:latin typeface="Poppins"/>
                <a:ea typeface="Poppins"/>
                <a:cs typeface="Poppins"/>
                <a:sym typeface="Poppins"/>
              </a:rPr>
              <a:t>(after clicking on challenge)</a:t>
            </a:r>
            <a:endParaRPr sz="9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Lacking specific terminology on friends tab</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Will clarify</a:t>
            </a:r>
            <a:endParaRPr sz="1600">
              <a:solidFill>
                <a:schemeClr val="dk1"/>
              </a:solidFill>
              <a:latin typeface="Poppins"/>
              <a:ea typeface="Poppins"/>
              <a:cs typeface="Poppins"/>
              <a:sym typeface="Poppins"/>
            </a:endParaRPr>
          </a:p>
        </p:txBody>
      </p:sp>
      <p:pic>
        <p:nvPicPr>
          <p:cNvPr id="420" name="Google Shape;420;p39" title="Screenshot 2025-11-20 234335.png"/>
          <p:cNvPicPr preferRelativeResize="0"/>
          <p:nvPr/>
        </p:nvPicPr>
        <p:blipFill>
          <a:blip r:embed="rId3">
            <a:alphaModFix/>
          </a:blip>
          <a:stretch>
            <a:fillRect/>
          </a:stretch>
        </p:blipFill>
        <p:spPr>
          <a:xfrm>
            <a:off x="586319" y="1779819"/>
            <a:ext cx="2785524" cy="1862100"/>
          </a:xfrm>
          <a:prstGeom prst="rect">
            <a:avLst/>
          </a:prstGeom>
          <a:noFill/>
          <a:ln>
            <a:noFill/>
          </a:ln>
        </p:spPr>
      </p:pic>
      <p:pic>
        <p:nvPicPr>
          <p:cNvPr id="421" name="Google Shape;421;p39" title="Screenshot 2025-11-20 234344.png"/>
          <p:cNvPicPr preferRelativeResize="0"/>
          <p:nvPr/>
        </p:nvPicPr>
        <p:blipFill>
          <a:blip r:embed="rId4">
            <a:alphaModFix/>
          </a:blip>
          <a:stretch>
            <a:fillRect/>
          </a:stretch>
        </p:blipFill>
        <p:spPr>
          <a:xfrm>
            <a:off x="5893520" y="2138195"/>
            <a:ext cx="3102850" cy="814125"/>
          </a:xfrm>
          <a:prstGeom prst="rect">
            <a:avLst/>
          </a:prstGeom>
          <a:noFill/>
          <a:ln>
            <a:noFill/>
          </a:ln>
        </p:spPr>
      </p:pic>
      <p:pic>
        <p:nvPicPr>
          <p:cNvPr id="422" name="Google Shape;422;p39" title="Screenshot 2025-11-20 234511.png"/>
          <p:cNvPicPr preferRelativeResize="0"/>
          <p:nvPr/>
        </p:nvPicPr>
        <p:blipFill>
          <a:blip r:embed="rId5">
            <a:alphaModFix/>
          </a:blip>
          <a:stretch>
            <a:fillRect/>
          </a:stretch>
        </p:blipFill>
        <p:spPr>
          <a:xfrm>
            <a:off x="4252625" y="1734325"/>
            <a:ext cx="937626" cy="1907599"/>
          </a:xfrm>
          <a:prstGeom prst="rect">
            <a:avLst/>
          </a:prstGeom>
          <a:noFill/>
          <a:ln>
            <a:noFill/>
          </a:ln>
        </p:spPr>
      </p:pic>
      <p:cxnSp>
        <p:nvCxnSpPr>
          <p:cNvPr id="423" name="Google Shape;423;p39"/>
          <p:cNvCxnSpPr>
            <a:endCxn id="421" idx="1"/>
          </p:cNvCxnSpPr>
          <p:nvPr/>
        </p:nvCxnSpPr>
        <p:spPr>
          <a:xfrm>
            <a:off x="5002520" y="2063458"/>
            <a:ext cx="891000" cy="481800"/>
          </a:xfrm>
          <a:prstGeom prst="straightConnector1">
            <a:avLst/>
          </a:prstGeom>
          <a:noFill/>
          <a:ln cap="flat" cmpd="sng" w="38100">
            <a:solidFill>
              <a:schemeClr val="accent2"/>
            </a:solidFill>
            <a:prstDash val="solid"/>
            <a:round/>
            <a:headEnd len="med" w="med" type="none"/>
            <a:tailEnd len="med" w="med" type="none"/>
          </a:ln>
        </p:spPr>
      </p:cxnSp>
      <p:cxnSp>
        <p:nvCxnSpPr>
          <p:cNvPr id="424" name="Google Shape;424;p39"/>
          <p:cNvCxnSpPr/>
          <p:nvPr/>
        </p:nvCxnSpPr>
        <p:spPr>
          <a:xfrm>
            <a:off x="3371845" y="2611808"/>
            <a:ext cx="891000" cy="48180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0"/>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 - Outstanding 3/4s</a:t>
            </a:r>
            <a:endParaRPr>
              <a:solidFill>
                <a:schemeClr val="accent3"/>
              </a:solidFill>
            </a:endParaRPr>
          </a:p>
        </p:txBody>
      </p:sp>
      <p:sp>
        <p:nvSpPr>
          <p:cNvPr id="430" name="Google Shape;430;p40"/>
          <p:cNvSpPr txBox="1"/>
          <p:nvPr/>
        </p:nvSpPr>
        <p:spPr>
          <a:xfrm flipH="1">
            <a:off x="712775" y="826850"/>
            <a:ext cx="8283600" cy="3996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H11: Accessible Design</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(4): BG Images too much contrast + space</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Removed overlays/text directly over any BG images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(3) Colors of BG match that of some elements too closely</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Added more contrast and critical lens for such occurrences</a:t>
            </a:r>
            <a:endParaRPr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H12: Value Alignment</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(3) Various obscurities</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Resolved through filter tags or onboarding</a:t>
            </a:r>
            <a:endParaRPr sz="1600">
              <a:solidFill>
                <a:schemeClr val="dk1"/>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1"/>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Heuristic Evaluation Results</a:t>
            </a:r>
            <a:endParaRPr>
              <a:solidFill>
                <a:schemeClr val="accent3"/>
              </a:solidFill>
            </a:endParaRPr>
          </a:p>
        </p:txBody>
      </p:sp>
      <p:sp>
        <p:nvSpPr>
          <p:cNvPr id="436" name="Google Shape;436;p41"/>
          <p:cNvSpPr txBox="1"/>
          <p:nvPr/>
        </p:nvSpPr>
        <p:spPr>
          <a:xfrm flipH="1">
            <a:off x="712775" y="826850"/>
            <a:ext cx="8283600" cy="3996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Takeaways</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Many violations were due to lack of particular design thinking for that difficulty and/or unclear indication of what was abstracted for med-fi prototype functionality</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b="1"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Going Forward</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More care for indicators, onboarding, user control, visual design, were added to our vision for the final product.</a:t>
            </a:r>
            <a:endParaRPr sz="1600">
              <a:solidFill>
                <a:schemeClr val="dk1"/>
              </a:solidFill>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42"/>
          <p:cNvSpPr txBox="1"/>
          <p:nvPr>
            <p:ph type="title"/>
          </p:nvPr>
        </p:nvSpPr>
        <p:spPr>
          <a:xfrm>
            <a:off x="837600" y="1838250"/>
            <a:ext cx="7468800" cy="146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600"/>
              <a:t>(Review) </a:t>
            </a:r>
            <a:r>
              <a:rPr lang="en" sz="4600"/>
              <a:t>Design Values + Usability Goals</a:t>
            </a:r>
            <a:endParaRPr sz="4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43"/>
          <p:cNvSpPr txBox="1"/>
          <p:nvPr/>
        </p:nvSpPr>
        <p:spPr>
          <a:xfrm>
            <a:off x="914400" y="990600"/>
            <a:ext cx="7315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solidFill>
                  <a:srgbClr val="336699"/>
                </a:solidFill>
                <a:latin typeface="Outfit"/>
                <a:ea typeface="Outfit"/>
                <a:cs typeface="Outfit"/>
                <a:sym typeface="Outfit"/>
              </a:rPr>
              <a:t>Let ‘Em Cook</a:t>
            </a:r>
            <a:r>
              <a:rPr b="1" lang="en" sz="3600">
                <a:solidFill>
                  <a:srgbClr val="336699"/>
                </a:solidFill>
                <a:latin typeface="Outfit"/>
                <a:ea typeface="Outfit"/>
                <a:cs typeface="Outfit"/>
                <a:sym typeface="Outfit"/>
              </a:rPr>
              <a:t>!</a:t>
            </a:r>
            <a:r>
              <a:rPr lang="en" sz="3600">
                <a:solidFill>
                  <a:schemeClr val="accent3"/>
                </a:solidFill>
                <a:latin typeface="Outfit"/>
                <a:ea typeface="Outfit"/>
                <a:cs typeface="Outfit"/>
                <a:sym typeface="Outfit"/>
              </a:rPr>
              <a:t> aspires to be…</a:t>
            </a:r>
            <a:endParaRPr sz="3600">
              <a:solidFill>
                <a:schemeClr val="accent3"/>
              </a:solidFill>
              <a:latin typeface="Outfit"/>
              <a:ea typeface="Outfit"/>
              <a:cs typeface="Outfit"/>
              <a:sym typeface="Outfit"/>
            </a:endParaRPr>
          </a:p>
          <a:p>
            <a:pPr indent="0" lvl="0" marL="0" rtl="0" algn="l">
              <a:spcBef>
                <a:spcPts val="0"/>
              </a:spcBef>
              <a:spcAft>
                <a:spcPts val="0"/>
              </a:spcAft>
              <a:buNone/>
            </a:pPr>
            <a:r>
              <a:t/>
            </a:r>
            <a:endParaRPr sz="1200">
              <a:solidFill>
                <a:schemeClr val="dk1"/>
              </a:solidFill>
              <a:latin typeface="Poppins"/>
              <a:ea typeface="Poppins"/>
              <a:cs typeface="Poppins"/>
              <a:sym typeface="Poppins"/>
            </a:endParaRPr>
          </a:p>
        </p:txBody>
      </p:sp>
      <p:sp>
        <p:nvSpPr>
          <p:cNvPr id="447" name="Google Shape;447;p43"/>
          <p:cNvSpPr txBox="1"/>
          <p:nvPr/>
        </p:nvSpPr>
        <p:spPr>
          <a:xfrm>
            <a:off x="914400" y="1914000"/>
            <a:ext cx="7769400" cy="2724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3000">
                <a:solidFill>
                  <a:schemeClr val="dk1"/>
                </a:solidFill>
                <a:latin typeface="Poppins"/>
                <a:ea typeface="Poppins"/>
                <a:cs typeface="Poppins"/>
                <a:sym typeface="Poppins"/>
              </a:rPr>
              <a:t>For </a:t>
            </a:r>
            <a:r>
              <a:rPr b="1" lang="en" sz="3000">
                <a:solidFill>
                  <a:schemeClr val="dk1"/>
                </a:solidFill>
                <a:latin typeface="Poppins"/>
                <a:ea typeface="Poppins"/>
                <a:cs typeface="Poppins"/>
                <a:sym typeface="Poppins"/>
              </a:rPr>
              <a:t>Experimenting</a:t>
            </a:r>
            <a:r>
              <a:rPr lang="en" sz="3000">
                <a:solidFill>
                  <a:schemeClr val="dk1"/>
                </a:solidFill>
                <a:latin typeface="Poppins"/>
                <a:ea typeface="Poppins"/>
                <a:cs typeface="Poppins"/>
                <a:sym typeface="Poppins"/>
              </a:rPr>
              <a:t>,</a:t>
            </a:r>
            <a:endParaRPr sz="3000">
              <a:solidFill>
                <a:schemeClr val="dk1"/>
              </a:solidFill>
              <a:latin typeface="Poppins"/>
              <a:ea typeface="Poppins"/>
              <a:cs typeface="Poppins"/>
              <a:sym typeface="Poppins"/>
            </a:endParaRPr>
          </a:p>
          <a:p>
            <a:pPr indent="0" lvl="0" marL="0" rtl="0" algn="l">
              <a:lnSpc>
                <a:spcPct val="150000"/>
              </a:lnSpc>
              <a:spcBef>
                <a:spcPts val="0"/>
              </a:spcBef>
              <a:spcAft>
                <a:spcPts val="0"/>
              </a:spcAft>
              <a:buNone/>
            </a:pPr>
            <a:r>
              <a:rPr lang="en" sz="3000">
                <a:solidFill>
                  <a:schemeClr val="dk1"/>
                </a:solidFill>
                <a:latin typeface="Poppins"/>
                <a:ea typeface="Poppins"/>
                <a:cs typeface="Poppins"/>
                <a:sym typeface="Poppins"/>
              </a:rPr>
              <a:t>For </a:t>
            </a:r>
            <a:r>
              <a:rPr b="1" lang="en" sz="3000">
                <a:solidFill>
                  <a:schemeClr val="dk1"/>
                </a:solidFill>
                <a:latin typeface="Poppins"/>
                <a:ea typeface="Poppins"/>
                <a:cs typeface="Poppins"/>
                <a:sym typeface="Poppins"/>
              </a:rPr>
              <a:t>Everybody</a:t>
            </a:r>
            <a:r>
              <a:rPr lang="en" sz="3000">
                <a:solidFill>
                  <a:schemeClr val="dk1"/>
                </a:solidFill>
                <a:latin typeface="Poppins"/>
                <a:ea typeface="Poppins"/>
                <a:cs typeface="Poppins"/>
                <a:sym typeface="Poppins"/>
              </a:rPr>
              <a:t>,</a:t>
            </a:r>
            <a:endParaRPr sz="3000">
              <a:solidFill>
                <a:schemeClr val="dk1"/>
              </a:solidFill>
              <a:latin typeface="Poppins"/>
              <a:ea typeface="Poppins"/>
              <a:cs typeface="Poppins"/>
              <a:sym typeface="Poppins"/>
            </a:endParaRPr>
          </a:p>
          <a:p>
            <a:pPr indent="0" lvl="0" marL="0" rtl="0" algn="l">
              <a:lnSpc>
                <a:spcPct val="150000"/>
              </a:lnSpc>
              <a:spcBef>
                <a:spcPts val="0"/>
              </a:spcBef>
              <a:spcAft>
                <a:spcPts val="0"/>
              </a:spcAft>
              <a:buNone/>
            </a:pPr>
            <a:r>
              <a:rPr lang="en" sz="3000">
                <a:solidFill>
                  <a:schemeClr val="dk1"/>
                </a:solidFill>
                <a:latin typeface="Poppins"/>
                <a:ea typeface="Poppins"/>
                <a:cs typeface="Poppins"/>
                <a:sym typeface="Poppins"/>
              </a:rPr>
              <a:t>For </a:t>
            </a:r>
            <a:r>
              <a:rPr b="1" lang="en" sz="3000">
                <a:solidFill>
                  <a:schemeClr val="dk1"/>
                </a:solidFill>
                <a:latin typeface="Poppins"/>
                <a:ea typeface="Poppins"/>
                <a:cs typeface="Poppins"/>
                <a:sym typeface="Poppins"/>
              </a:rPr>
              <a:t>Sharing</a:t>
            </a:r>
            <a:r>
              <a:rPr lang="en" sz="3000">
                <a:solidFill>
                  <a:schemeClr val="dk1"/>
                </a:solidFill>
                <a:latin typeface="Poppins"/>
                <a:ea typeface="Poppins"/>
                <a:cs typeface="Poppins"/>
                <a:sym typeface="Poppins"/>
              </a:rPr>
              <a:t>, and</a:t>
            </a:r>
            <a:endParaRPr sz="3000">
              <a:solidFill>
                <a:schemeClr val="dk1"/>
              </a:solidFill>
              <a:latin typeface="Poppins"/>
              <a:ea typeface="Poppins"/>
              <a:cs typeface="Poppins"/>
              <a:sym typeface="Poppins"/>
            </a:endParaRPr>
          </a:p>
          <a:p>
            <a:pPr indent="0" lvl="0" marL="0" rtl="0" algn="l">
              <a:lnSpc>
                <a:spcPct val="150000"/>
              </a:lnSpc>
              <a:spcBef>
                <a:spcPts val="0"/>
              </a:spcBef>
              <a:spcAft>
                <a:spcPts val="0"/>
              </a:spcAft>
              <a:buNone/>
            </a:pPr>
            <a:r>
              <a:rPr lang="en" sz="3000">
                <a:solidFill>
                  <a:schemeClr val="dk1"/>
                </a:solidFill>
                <a:latin typeface="Poppins"/>
                <a:ea typeface="Poppins"/>
                <a:cs typeface="Poppins"/>
                <a:sym typeface="Poppins"/>
              </a:rPr>
              <a:t>For </a:t>
            </a:r>
            <a:r>
              <a:rPr b="1" i="1" lang="en" sz="3000">
                <a:solidFill>
                  <a:schemeClr val="dk1"/>
                </a:solidFill>
                <a:latin typeface="Poppins"/>
                <a:ea typeface="Poppins"/>
                <a:cs typeface="Poppins"/>
                <a:sym typeface="Poppins"/>
              </a:rPr>
              <a:t>Fun.</a:t>
            </a:r>
            <a:endParaRPr b="1" i="1" sz="3000">
              <a:solidFill>
                <a:schemeClr val="dk1"/>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44"/>
          <p:cNvSpPr txBox="1"/>
          <p:nvPr/>
        </p:nvSpPr>
        <p:spPr>
          <a:xfrm flipH="1">
            <a:off x="720100" y="1094425"/>
            <a:ext cx="7942800" cy="278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Poppins"/>
                <a:ea typeface="Poppins"/>
                <a:cs typeface="Poppins"/>
                <a:sym typeface="Poppins"/>
              </a:rPr>
              <a:t>Goal 1: Efficiency/Speed</a:t>
            </a:r>
            <a:endParaRPr b="1">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Time Taken to Achieve Task </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measured in seconds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Dictates simplicity and relative connection of UI</a:t>
            </a:r>
            <a:endParaRPr>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b="1" lang="en">
                <a:solidFill>
                  <a:schemeClr val="dk1"/>
                </a:solidFill>
                <a:latin typeface="Poppins"/>
                <a:ea typeface="Poppins"/>
                <a:cs typeface="Poppins"/>
                <a:sym typeface="Poppins"/>
              </a:rPr>
              <a:t>Goal 2: Clarity/Confusion</a:t>
            </a:r>
            <a:endParaRPr b="1">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Number of "incorrect moves" towards accomplishing task </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measured in taps</a:t>
            </a:r>
            <a:endParaRPr>
              <a:solidFill>
                <a:schemeClr val="dk1"/>
              </a:solidFill>
              <a:latin typeface="Poppins"/>
              <a:ea typeface="Poppins"/>
              <a:cs typeface="Poppins"/>
              <a:sym typeface="Poppins"/>
            </a:endParaRPr>
          </a:p>
          <a:p>
            <a:pPr indent="-317500" lvl="0" marL="457200" rtl="0" algn="l">
              <a:lnSpc>
                <a:spcPct val="115000"/>
              </a:lnSpc>
              <a:spcBef>
                <a:spcPts val="0"/>
              </a:spcBef>
              <a:spcAft>
                <a:spcPts val="0"/>
              </a:spcAft>
              <a:buClr>
                <a:schemeClr val="dk1"/>
              </a:buClr>
              <a:buSzPts val="1400"/>
              <a:buFont typeface="Poppins"/>
              <a:buChar char="-"/>
            </a:pPr>
            <a:r>
              <a:rPr lang="en">
                <a:solidFill>
                  <a:schemeClr val="dk1"/>
                </a:solidFill>
                <a:latin typeface="Poppins"/>
                <a:ea typeface="Poppins"/>
                <a:cs typeface="Poppins"/>
                <a:sym typeface="Poppins"/>
              </a:rPr>
              <a:t>Dictates confusing elements, balances goal 1 for speedier individuals</a:t>
            </a:r>
            <a:endParaRPr>
              <a:solidFill>
                <a:schemeClr val="dk1"/>
              </a:solidFill>
              <a:latin typeface="Poppins"/>
              <a:ea typeface="Poppins"/>
              <a:cs typeface="Poppins"/>
              <a:sym typeface="Poppins"/>
            </a:endParaRPr>
          </a:p>
        </p:txBody>
      </p:sp>
      <p:sp>
        <p:nvSpPr>
          <p:cNvPr id="453" name="Google Shape;453;p44"/>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Usability Goals</a:t>
            </a:r>
            <a:r>
              <a:rPr lang="en">
                <a:solidFill>
                  <a:schemeClr val="accent3"/>
                </a:solidFill>
              </a:rPr>
              <a:t> (as a reminder)</a:t>
            </a:r>
            <a:endParaRPr sz="2300">
              <a:solidFill>
                <a:schemeClr val="accent3"/>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45"/>
          <p:cNvSpPr txBox="1"/>
          <p:nvPr>
            <p:ph type="title"/>
          </p:nvPr>
        </p:nvSpPr>
        <p:spPr>
          <a:xfrm>
            <a:off x="837600" y="1838250"/>
            <a:ext cx="7468800" cy="146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600"/>
              <a:t>Hi-Fi UI Changes </a:t>
            </a:r>
            <a:endParaRPr sz="4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46"/>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UI Changes </a:t>
            </a:r>
            <a:r>
              <a:rPr lang="en">
                <a:solidFill>
                  <a:schemeClr val="accent3"/>
                </a:solidFill>
              </a:rPr>
              <a:t>(So-Far) </a:t>
            </a:r>
            <a:r>
              <a:rPr lang="en">
                <a:solidFill>
                  <a:schemeClr val="accent3"/>
                </a:solidFill>
              </a:rPr>
              <a:t> </a:t>
            </a:r>
            <a:endParaRPr>
              <a:solidFill>
                <a:schemeClr val="accent3"/>
              </a:solidFill>
            </a:endParaRPr>
          </a:p>
          <a:p>
            <a:pPr indent="0" lvl="0" marL="0" rtl="0" algn="l">
              <a:spcBef>
                <a:spcPts val="0"/>
              </a:spcBef>
              <a:spcAft>
                <a:spcPts val="0"/>
              </a:spcAft>
              <a:buNone/>
            </a:pPr>
            <a:r>
              <a:t/>
            </a:r>
            <a:endParaRPr>
              <a:solidFill>
                <a:schemeClr val="accent3"/>
              </a:solidFill>
            </a:endParaRPr>
          </a:p>
        </p:txBody>
      </p:sp>
      <p:pic>
        <p:nvPicPr>
          <p:cNvPr id="464" name="Google Shape;464;p46" title="Screenshot 2025-11-21 001123.png"/>
          <p:cNvPicPr preferRelativeResize="0"/>
          <p:nvPr/>
        </p:nvPicPr>
        <p:blipFill>
          <a:blip r:embed="rId3">
            <a:alphaModFix/>
          </a:blip>
          <a:stretch>
            <a:fillRect/>
          </a:stretch>
        </p:blipFill>
        <p:spPr>
          <a:xfrm>
            <a:off x="5778675" y="1630450"/>
            <a:ext cx="1598026" cy="3214549"/>
          </a:xfrm>
          <a:prstGeom prst="rect">
            <a:avLst/>
          </a:prstGeom>
          <a:noFill/>
          <a:ln>
            <a:noFill/>
          </a:ln>
        </p:spPr>
      </p:pic>
      <p:sp>
        <p:nvSpPr>
          <p:cNvPr id="465" name="Google Shape;465;p46"/>
          <p:cNvSpPr txBox="1"/>
          <p:nvPr/>
        </p:nvSpPr>
        <p:spPr>
          <a:xfrm>
            <a:off x="5833538" y="1138925"/>
            <a:ext cx="14883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accent3"/>
                </a:solidFill>
                <a:latin typeface="Outfit"/>
                <a:ea typeface="Outfit"/>
                <a:cs typeface="Outfit"/>
                <a:sym typeface="Outfit"/>
              </a:rPr>
              <a:t>OLD</a:t>
            </a:r>
            <a:endParaRPr b="1" sz="1500">
              <a:solidFill>
                <a:schemeClr val="accent3"/>
              </a:solidFill>
              <a:latin typeface="Outfit"/>
              <a:ea typeface="Outfit"/>
              <a:cs typeface="Outfit"/>
              <a:sym typeface="Outfit"/>
            </a:endParaRPr>
          </a:p>
        </p:txBody>
      </p:sp>
      <p:sp>
        <p:nvSpPr>
          <p:cNvPr id="466" name="Google Shape;466;p46"/>
          <p:cNvSpPr txBox="1"/>
          <p:nvPr/>
        </p:nvSpPr>
        <p:spPr>
          <a:xfrm>
            <a:off x="7481975" y="1138925"/>
            <a:ext cx="14883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accent3"/>
                </a:solidFill>
                <a:latin typeface="Outfit"/>
                <a:ea typeface="Outfit"/>
                <a:cs typeface="Outfit"/>
                <a:sym typeface="Outfit"/>
              </a:rPr>
              <a:t>NEW</a:t>
            </a:r>
            <a:endParaRPr b="1" sz="1500">
              <a:solidFill>
                <a:schemeClr val="accent3"/>
              </a:solidFill>
              <a:latin typeface="Outfit"/>
              <a:ea typeface="Outfit"/>
              <a:cs typeface="Outfit"/>
              <a:sym typeface="Outfit"/>
            </a:endParaRPr>
          </a:p>
        </p:txBody>
      </p:sp>
      <p:sp>
        <p:nvSpPr>
          <p:cNvPr id="467" name="Google Shape;467;p46"/>
          <p:cNvSpPr txBox="1"/>
          <p:nvPr/>
        </p:nvSpPr>
        <p:spPr>
          <a:xfrm flipH="1">
            <a:off x="384950" y="826850"/>
            <a:ext cx="5422500" cy="3996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Landing/ Challenges Page</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More consistent color scheme, centering, and spacing of text</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Visible tags for difficulty displayed (yellow, to stand out against blue)</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Detail of creator visible for recognition over recall </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Time limit visible (if listed) for self-selection simplicity</a:t>
            </a:r>
            <a:endParaRPr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Values: Those can choose time they're comfortable with to </a:t>
            </a:r>
            <a:r>
              <a:rPr b="1" lang="en" sz="1600">
                <a:solidFill>
                  <a:schemeClr val="dk1"/>
                </a:solidFill>
                <a:latin typeface="Poppins"/>
                <a:ea typeface="Poppins"/>
                <a:cs typeface="Poppins"/>
                <a:sym typeface="Poppins"/>
              </a:rPr>
              <a:t>experiment </a:t>
            </a:r>
            <a:r>
              <a:rPr lang="en" sz="1600">
                <a:solidFill>
                  <a:schemeClr val="dk1"/>
                </a:solidFill>
                <a:latin typeface="Poppins"/>
                <a:ea typeface="Poppins"/>
                <a:cs typeface="Poppins"/>
                <a:sym typeface="Poppins"/>
              </a:rPr>
              <a:t>while still having </a:t>
            </a:r>
            <a:r>
              <a:rPr b="1" lang="en" sz="1600">
                <a:solidFill>
                  <a:schemeClr val="dk1"/>
                </a:solidFill>
                <a:latin typeface="Poppins"/>
                <a:ea typeface="Poppins"/>
                <a:cs typeface="Poppins"/>
                <a:sym typeface="Poppins"/>
              </a:rPr>
              <a:t>fun</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Non-timed challenges for </a:t>
            </a:r>
            <a:r>
              <a:rPr b="1" lang="en" sz="1600">
                <a:solidFill>
                  <a:schemeClr val="dk1"/>
                </a:solidFill>
                <a:latin typeface="Poppins"/>
                <a:ea typeface="Poppins"/>
                <a:cs typeface="Poppins"/>
                <a:sym typeface="Poppins"/>
              </a:rPr>
              <a:t>Everybody</a:t>
            </a:r>
            <a:endParaRPr sz="1600">
              <a:solidFill>
                <a:schemeClr val="dk1"/>
              </a:solidFill>
              <a:latin typeface="Poppins"/>
              <a:ea typeface="Poppins"/>
              <a:cs typeface="Poppins"/>
              <a:sym typeface="Poppins"/>
            </a:endParaRPr>
          </a:p>
        </p:txBody>
      </p:sp>
      <p:pic>
        <p:nvPicPr>
          <p:cNvPr id="468" name="Google Shape;468;p46"/>
          <p:cNvPicPr preferRelativeResize="0"/>
          <p:nvPr/>
        </p:nvPicPr>
        <p:blipFill>
          <a:blip r:embed="rId4">
            <a:alphaModFix/>
          </a:blip>
          <a:stretch>
            <a:fillRect/>
          </a:stretch>
        </p:blipFill>
        <p:spPr>
          <a:xfrm>
            <a:off x="7427113" y="1630440"/>
            <a:ext cx="1598025" cy="319010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47"/>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UI Changes (So-Far) </a:t>
            </a:r>
            <a:endParaRPr>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474" name="Google Shape;474;p47"/>
          <p:cNvSpPr txBox="1"/>
          <p:nvPr/>
        </p:nvSpPr>
        <p:spPr>
          <a:xfrm>
            <a:off x="6406341" y="502350"/>
            <a:ext cx="1335300" cy="372900"/>
          </a:xfrm>
          <a:prstGeom prst="rect">
            <a:avLst/>
          </a:prstGeom>
          <a:noFill/>
          <a:ln>
            <a:noFill/>
          </a:ln>
        </p:spPr>
        <p:txBody>
          <a:bodyPr anchorCtr="0" anchor="t" bIns="82025" lIns="82025" spcFirstLastPara="1" rIns="82025" wrap="square" tIns="82025">
            <a:spAutoFit/>
          </a:bodyPr>
          <a:lstStyle/>
          <a:p>
            <a:pPr indent="0" lvl="0" marL="0" rtl="0" algn="ctr">
              <a:spcBef>
                <a:spcPts val="0"/>
              </a:spcBef>
              <a:spcAft>
                <a:spcPts val="0"/>
              </a:spcAft>
              <a:buNone/>
            </a:pPr>
            <a:r>
              <a:rPr b="1" lang="en" sz="1345">
                <a:solidFill>
                  <a:schemeClr val="accent3"/>
                </a:solidFill>
                <a:latin typeface="Outfit"/>
                <a:ea typeface="Outfit"/>
                <a:cs typeface="Outfit"/>
                <a:sym typeface="Outfit"/>
              </a:rPr>
              <a:t>OLD</a:t>
            </a:r>
            <a:endParaRPr b="1" sz="1345">
              <a:solidFill>
                <a:schemeClr val="accent3"/>
              </a:solidFill>
              <a:latin typeface="Outfit"/>
              <a:ea typeface="Outfit"/>
              <a:cs typeface="Outfit"/>
              <a:sym typeface="Outfit"/>
            </a:endParaRPr>
          </a:p>
        </p:txBody>
      </p:sp>
      <p:sp>
        <p:nvSpPr>
          <p:cNvPr id="475" name="Google Shape;475;p47"/>
          <p:cNvSpPr txBox="1"/>
          <p:nvPr/>
        </p:nvSpPr>
        <p:spPr>
          <a:xfrm>
            <a:off x="7697970" y="502350"/>
            <a:ext cx="1335300" cy="372900"/>
          </a:xfrm>
          <a:prstGeom prst="rect">
            <a:avLst/>
          </a:prstGeom>
          <a:noFill/>
          <a:ln>
            <a:noFill/>
          </a:ln>
        </p:spPr>
        <p:txBody>
          <a:bodyPr anchorCtr="0" anchor="t" bIns="82025" lIns="82025" spcFirstLastPara="1" rIns="82025" wrap="square" tIns="82025">
            <a:spAutoFit/>
          </a:bodyPr>
          <a:lstStyle/>
          <a:p>
            <a:pPr indent="0" lvl="0" marL="0" rtl="0" algn="ctr">
              <a:spcBef>
                <a:spcPts val="0"/>
              </a:spcBef>
              <a:spcAft>
                <a:spcPts val="0"/>
              </a:spcAft>
              <a:buNone/>
            </a:pPr>
            <a:r>
              <a:rPr b="1" lang="en" sz="1345">
                <a:solidFill>
                  <a:schemeClr val="accent3"/>
                </a:solidFill>
                <a:latin typeface="Outfit"/>
                <a:ea typeface="Outfit"/>
                <a:cs typeface="Outfit"/>
                <a:sym typeface="Outfit"/>
              </a:rPr>
              <a:t>NEW</a:t>
            </a:r>
            <a:endParaRPr b="1" sz="1345">
              <a:solidFill>
                <a:schemeClr val="accent3"/>
              </a:solidFill>
              <a:latin typeface="Outfit"/>
              <a:ea typeface="Outfit"/>
              <a:cs typeface="Outfit"/>
              <a:sym typeface="Outfit"/>
            </a:endParaRPr>
          </a:p>
        </p:txBody>
      </p:sp>
      <p:sp>
        <p:nvSpPr>
          <p:cNvPr id="476" name="Google Shape;476;p47"/>
          <p:cNvSpPr txBox="1"/>
          <p:nvPr/>
        </p:nvSpPr>
        <p:spPr>
          <a:xfrm flipH="1">
            <a:off x="385375" y="826850"/>
            <a:ext cx="6222600" cy="24174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Custom Challenge Page</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Changed topbar to be "popup" with trash icon to clearly communicate deletion</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Added Save/Post buttons to clearly provide actions aligned with user intent</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Added Tags (Difficulty, filterables) to alleviate typing and formatting effort</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Added image upload section (med-fi abstracted)</a:t>
            </a:r>
            <a:endParaRPr sz="1600">
              <a:solidFill>
                <a:schemeClr val="dk1"/>
              </a:solidFill>
              <a:latin typeface="Poppins"/>
              <a:ea typeface="Poppins"/>
              <a:cs typeface="Poppins"/>
              <a:sym typeface="Poppins"/>
            </a:endParaRPr>
          </a:p>
        </p:txBody>
      </p:sp>
      <p:pic>
        <p:nvPicPr>
          <p:cNvPr id="477" name="Google Shape;477;p47" title="Screenshot 2025-11-21 000816.png"/>
          <p:cNvPicPr preferRelativeResize="0"/>
          <p:nvPr/>
        </p:nvPicPr>
        <p:blipFill rotWithShape="1">
          <a:blip r:embed="rId3">
            <a:alphaModFix/>
          </a:blip>
          <a:srcRect b="0" l="0" r="5953" t="0"/>
          <a:stretch/>
        </p:blipFill>
        <p:spPr>
          <a:xfrm>
            <a:off x="7868625" y="920700"/>
            <a:ext cx="1220550" cy="2509925"/>
          </a:xfrm>
          <a:prstGeom prst="rect">
            <a:avLst/>
          </a:prstGeom>
          <a:noFill/>
          <a:ln>
            <a:noFill/>
          </a:ln>
        </p:spPr>
      </p:pic>
      <p:pic>
        <p:nvPicPr>
          <p:cNvPr id="478" name="Google Shape;478;p47" title="Screenshot 2025-11-21 001140.png"/>
          <p:cNvPicPr preferRelativeResize="0"/>
          <p:nvPr/>
        </p:nvPicPr>
        <p:blipFill>
          <a:blip r:embed="rId4">
            <a:alphaModFix/>
          </a:blip>
          <a:stretch>
            <a:fillRect/>
          </a:stretch>
        </p:blipFill>
        <p:spPr>
          <a:xfrm>
            <a:off x="6600700" y="906800"/>
            <a:ext cx="1267926" cy="2537725"/>
          </a:xfrm>
          <a:prstGeom prst="rect">
            <a:avLst/>
          </a:prstGeom>
          <a:noFill/>
          <a:ln>
            <a:noFill/>
          </a:ln>
        </p:spPr>
      </p:pic>
      <p:pic>
        <p:nvPicPr>
          <p:cNvPr id="479" name="Google Shape;479;p47" title="Screenshot 2025-11-20 231856.png"/>
          <p:cNvPicPr preferRelativeResize="0"/>
          <p:nvPr/>
        </p:nvPicPr>
        <p:blipFill>
          <a:blip r:embed="rId5">
            <a:alphaModFix/>
          </a:blip>
          <a:stretch>
            <a:fillRect/>
          </a:stretch>
        </p:blipFill>
        <p:spPr>
          <a:xfrm>
            <a:off x="7377078" y="3861999"/>
            <a:ext cx="1712100" cy="724700"/>
          </a:xfrm>
          <a:prstGeom prst="rect">
            <a:avLst/>
          </a:prstGeom>
          <a:noFill/>
          <a:ln>
            <a:noFill/>
          </a:ln>
        </p:spPr>
      </p:pic>
      <p:sp>
        <p:nvSpPr>
          <p:cNvPr id="480" name="Google Shape;480;p47"/>
          <p:cNvSpPr txBox="1"/>
          <p:nvPr/>
        </p:nvSpPr>
        <p:spPr>
          <a:xfrm>
            <a:off x="311625" y="3137100"/>
            <a:ext cx="7626300" cy="18471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Values</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Dropdown options facilitate </a:t>
            </a:r>
            <a:r>
              <a:rPr b="1" lang="en" sz="1600">
                <a:solidFill>
                  <a:schemeClr val="dk1"/>
                </a:solidFill>
                <a:latin typeface="Poppins"/>
                <a:ea typeface="Poppins"/>
                <a:cs typeface="Poppins"/>
                <a:sym typeface="Poppins"/>
              </a:rPr>
              <a:t>sharing</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Everybody</a:t>
            </a:r>
            <a:r>
              <a:rPr lang="en" sz="1600">
                <a:solidFill>
                  <a:schemeClr val="dk1"/>
                </a:solidFill>
                <a:latin typeface="Poppins"/>
                <a:ea typeface="Poppins"/>
                <a:cs typeface="Poppins"/>
                <a:sym typeface="Poppins"/>
              </a:rPr>
              <a:t> can create a custom challenge that suits them</a:t>
            </a:r>
            <a:endParaRPr b="1"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Goals</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Dropdowns include </a:t>
            </a:r>
            <a:r>
              <a:rPr b="1" lang="en" sz="1600">
                <a:solidFill>
                  <a:schemeClr val="dk1"/>
                </a:solidFill>
                <a:latin typeface="Poppins"/>
                <a:ea typeface="Poppins"/>
                <a:cs typeface="Poppins"/>
                <a:sym typeface="Poppins"/>
              </a:rPr>
              <a:t>speed</a:t>
            </a:r>
            <a:r>
              <a:rPr lang="en" sz="1600">
                <a:solidFill>
                  <a:schemeClr val="dk1"/>
                </a:solidFill>
                <a:latin typeface="Poppins"/>
                <a:ea typeface="Poppins"/>
                <a:cs typeface="Poppins"/>
                <a:sym typeface="Poppins"/>
              </a:rPr>
              <a:t> of actions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Descriptions and preset options improves </a:t>
            </a:r>
            <a:r>
              <a:rPr b="1" lang="en" sz="1600">
                <a:solidFill>
                  <a:schemeClr val="dk1"/>
                </a:solidFill>
                <a:latin typeface="Poppins"/>
                <a:ea typeface="Poppins"/>
                <a:cs typeface="Poppins"/>
                <a:sym typeface="Poppins"/>
              </a:rPr>
              <a:t>clarity</a:t>
            </a:r>
            <a:r>
              <a:rPr lang="en" sz="1600">
                <a:solidFill>
                  <a:schemeClr val="dk1"/>
                </a:solidFill>
                <a:latin typeface="Poppins"/>
                <a:ea typeface="Poppins"/>
                <a:cs typeface="Poppins"/>
                <a:sym typeface="Poppins"/>
              </a:rPr>
              <a:t> of actions</a:t>
            </a:r>
            <a:endParaRPr sz="1600">
              <a:solidFill>
                <a:schemeClr val="dk1"/>
              </a:solidFill>
              <a:latin typeface="Poppins"/>
              <a:ea typeface="Poppins"/>
              <a:cs typeface="Poppins"/>
              <a:sym typeface="Poppins"/>
            </a:endParaRPr>
          </a:p>
        </p:txBody>
      </p:sp>
      <p:cxnSp>
        <p:nvCxnSpPr>
          <p:cNvPr id="481" name="Google Shape;481;p47"/>
          <p:cNvCxnSpPr/>
          <p:nvPr/>
        </p:nvCxnSpPr>
        <p:spPr>
          <a:xfrm>
            <a:off x="8341375" y="3187375"/>
            <a:ext cx="291300" cy="77040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48"/>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UI Changes (So-Far) </a:t>
            </a:r>
            <a:endParaRPr>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487" name="Google Shape;487;p48"/>
          <p:cNvSpPr txBox="1"/>
          <p:nvPr/>
        </p:nvSpPr>
        <p:spPr>
          <a:xfrm>
            <a:off x="6406341" y="502350"/>
            <a:ext cx="1335300" cy="372900"/>
          </a:xfrm>
          <a:prstGeom prst="rect">
            <a:avLst/>
          </a:prstGeom>
          <a:noFill/>
          <a:ln>
            <a:noFill/>
          </a:ln>
        </p:spPr>
        <p:txBody>
          <a:bodyPr anchorCtr="0" anchor="t" bIns="82025" lIns="82025" spcFirstLastPara="1" rIns="82025" wrap="square" tIns="82025">
            <a:spAutoFit/>
          </a:bodyPr>
          <a:lstStyle/>
          <a:p>
            <a:pPr indent="0" lvl="0" marL="0" rtl="0" algn="ctr">
              <a:spcBef>
                <a:spcPts val="0"/>
              </a:spcBef>
              <a:spcAft>
                <a:spcPts val="0"/>
              </a:spcAft>
              <a:buNone/>
            </a:pPr>
            <a:r>
              <a:rPr b="1" lang="en" sz="1345">
                <a:solidFill>
                  <a:schemeClr val="accent3"/>
                </a:solidFill>
                <a:latin typeface="Outfit"/>
                <a:ea typeface="Outfit"/>
                <a:cs typeface="Outfit"/>
                <a:sym typeface="Outfit"/>
              </a:rPr>
              <a:t>OLD</a:t>
            </a:r>
            <a:endParaRPr b="1" sz="1345">
              <a:solidFill>
                <a:schemeClr val="accent3"/>
              </a:solidFill>
              <a:latin typeface="Outfit"/>
              <a:ea typeface="Outfit"/>
              <a:cs typeface="Outfit"/>
              <a:sym typeface="Outfit"/>
            </a:endParaRPr>
          </a:p>
        </p:txBody>
      </p:sp>
      <p:sp>
        <p:nvSpPr>
          <p:cNvPr id="488" name="Google Shape;488;p48"/>
          <p:cNvSpPr txBox="1"/>
          <p:nvPr/>
        </p:nvSpPr>
        <p:spPr>
          <a:xfrm>
            <a:off x="7697970" y="502350"/>
            <a:ext cx="1335300" cy="372900"/>
          </a:xfrm>
          <a:prstGeom prst="rect">
            <a:avLst/>
          </a:prstGeom>
          <a:noFill/>
          <a:ln>
            <a:noFill/>
          </a:ln>
        </p:spPr>
        <p:txBody>
          <a:bodyPr anchorCtr="0" anchor="t" bIns="82025" lIns="82025" spcFirstLastPara="1" rIns="82025" wrap="square" tIns="82025">
            <a:spAutoFit/>
          </a:bodyPr>
          <a:lstStyle/>
          <a:p>
            <a:pPr indent="0" lvl="0" marL="0" rtl="0" algn="ctr">
              <a:spcBef>
                <a:spcPts val="0"/>
              </a:spcBef>
              <a:spcAft>
                <a:spcPts val="0"/>
              </a:spcAft>
              <a:buNone/>
            </a:pPr>
            <a:r>
              <a:rPr b="1" lang="en" sz="1345">
                <a:solidFill>
                  <a:schemeClr val="accent3"/>
                </a:solidFill>
                <a:latin typeface="Outfit"/>
                <a:ea typeface="Outfit"/>
                <a:cs typeface="Outfit"/>
                <a:sym typeface="Outfit"/>
              </a:rPr>
              <a:t>NEW</a:t>
            </a:r>
            <a:endParaRPr b="1" sz="1345">
              <a:solidFill>
                <a:schemeClr val="accent3"/>
              </a:solidFill>
              <a:latin typeface="Outfit"/>
              <a:ea typeface="Outfit"/>
              <a:cs typeface="Outfit"/>
              <a:sym typeface="Outfit"/>
            </a:endParaRPr>
          </a:p>
        </p:txBody>
      </p:sp>
      <p:sp>
        <p:nvSpPr>
          <p:cNvPr id="489" name="Google Shape;489;p48"/>
          <p:cNvSpPr txBox="1"/>
          <p:nvPr/>
        </p:nvSpPr>
        <p:spPr>
          <a:xfrm flipH="1">
            <a:off x="385375" y="826850"/>
            <a:ext cx="6222600" cy="21147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Created (Individual) Challenge Page</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Image has clear demarcation before text appears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Distinction of challenge creator (your challenge) included for clarity of usage.</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Challenge deletion button → trash bin icon for recognition over recall</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Font, spacing, centering simplified and cleaned</a:t>
            </a:r>
            <a:r>
              <a:rPr lang="en" sz="1600">
                <a:solidFill>
                  <a:schemeClr val="dk1"/>
                </a:solidFill>
                <a:latin typeface="Poppins"/>
                <a:ea typeface="Poppins"/>
                <a:cs typeface="Poppins"/>
                <a:sym typeface="Poppins"/>
              </a:rPr>
              <a:t>.</a:t>
            </a:r>
            <a:endParaRPr sz="1600">
              <a:solidFill>
                <a:schemeClr val="dk1"/>
              </a:solidFill>
              <a:latin typeface="Poppins"/>
              <a:ea typeface="Poppins"/>
              <a:cs typeface="Poppins"/>
              <a:sym typeface="Poppins"/>
            </a:endParaRPr>
          </a:p>
        </p:txBody>
      </p:sp>
      <p:pic>
        <p:nvPicPr>
          <p:cNvPr id="490" name="Google Shape;490;p48" title="Screenshot 2025-11-21 001133.png"/>
          <p:cNvPicPr preferRelativeResize="0"/>
          <p:nvPr/>
        </p:nvPicPr>
        <p:blipFill>
          <a:blip r:embed="rId3">
            <a:alphaModFix/>
          </a:blip>
          <a:stretch>
            <a:fillRect/>
          </a:stretch>
        </p:blipFill>
        <p:spPr>
          <a:xfrm>
            <a:off x="6554068" y="920700"/>
            <a:ext cx="1314553" cy="2509925"/>
          </a:xfrm>
          <a:prstGeom prst="rect">
            <a:avLst/>
          </a:prstGeom>
          <a:noFill/>
          <a:ln>
            <a:noFill/>
          </a:ln>
        </p:spPr>
      </p:pic>
      <p:pic>
        <p:nvPicPr>
          <p:cNvPr id="491" name="Google Shape;491;p48"/>
          <p:cNvPicPr preferRelativeResize="0"/>
          <p:nvPr/>
        </p:nvPicPr>
        <p:blipFill>
          <a:blip r:embed="rId4">
            <a:alphaModFix/>
          </a:blip>
          <a:stretch>
            <a:fillRect/>
          </a:stretch>
        </p:blipFill>
        <p:spPr>
          <a:xfrm>
            <a:off x="7883975" y="905463"/>
            <a:ext cx="1206075" cy="25403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49"/>
          <p:cNvSpPr txBox="1"/>
          <p:nvPr>
            <p:ph type="title"/>
          </p:nvPr>
        </p:nvSpPr>
        <p:spPr>
          <a:xfrm>
            <a:off x="837600" y="1838250"/>
            <a:ext cx="7468800" cy="146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600"/>
              <a:t>Prototype</a:t>
            </a:r>
            <a:endParaRPr sz="4600"/>
          </a:p>
          <a:p>
            <a:pPr indent="0" lvl="0" marL="0" rtl="0" algn="ctr">
              <a:spcBef>
                <a:spcPts val="0"/>
              </a:spcBef>
              <a:spcAft>
                <a:spcPts val="0"/>
              </a:spcAft>
              <a:buNone/>
            </a:pPr>
            <a:r>
              <a:rPr lang="en" sz="4600"/>
              <a:t>Implementation</a:t>
            </a:r>
            <a:endParaRPr sz="46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0"/>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Prototype Implementation</a:t>
            </a:r>
            <a:endParaRPr>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502" name="Google Shape;502;p50"/>
          <p:cNvSpPr txBox="1"/>
          <p:nvPr/>
        </p:nvSpPr>
        <p:spPr>
          <a:xfrm flipH="1">
            <a:off x="385425" y="826850"/>
            <a:ext cx="8605200" cy="38922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Framework/Tools</a:t>
            </a:r>
            <a:endParaRPr sz="1600">
              <a:solidFill>
                <a:schemeClr val="dk1"/>
              </a:solidFill>
              <a:latin typeface="Poppins"/>
              <a:ea typeface="Poppins"/>
              <a:cs typeface="Poppins"/>
              <a:sym typeface="Poppins"/>
            </a:endParaRPr>
          </a:p>
          <a:p>
            <a:pPr indent="0" lvl="0" marL="457200" rtl="0" algn="l">
              <a:lnSpc>
                <a:spcPct val="115000"/>
              </a:lnSpc>
              <a:spcBef>
                <a:spcPts val="0"/>
              </a:spcBef>
              <a:spcAft>
                <a:spcPts val="0"/>
              </a:spcAft>
              <a:buNone/>
            </a:pPr>
            <a:r>
              <a:t/>
            </a:r>
            <a:endParaRPr b="1" sz="1600" u="sng">
              <a:solidFill>
                <a:schemeClr val="accent5"/>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p:txBody>
      </p:sp>
      <p:pic>
        <p:nvPicPr>
          <p:cNvPr id="503" name="Google Shape;503;p50"/>
          <p:cNvPicPr preferRelativeResize="0"/>
          <p:nvPr/>
        </p:nvPicPr>
        <p:blipFill>
          <a:blip r:embed="rId3">
            <a:alphaModFix/>
          </a:blip>
          <a:stretch>
            <a:fillRect/>
          </a:stretch>
        </p:blipFill>
        <p:spPr>
          <a:xfrm>
            <a:off x="1146350" y="2081768"/>
            <a:ext cx="2103750" cy="1382350"/>
          </a:xfrm>
          <a:prstGeom prst="rect">
            <a:avLst/>
          </a:prstGeom>
          <a:noFill/>
          <a:ln>
            <a:noFill/>
          </a:ln>
        </p:spPr>
      </p:pic>
      <p:pic>
        <p:nvPicPr>
          <p:cNvPr id="504" name="Google Shape;504;p50"/>
          <p:cNvPicPr preferRelativeResize="0"/>
          <p:nvPr/>
        </p:nvPicPr>
        <p:blipFill>
          <a:blip r:embed="rId4">
            <a:alphaModFix/>
          </a:blip>
          <a:stretch>
            <a:fillRect/>
          </a:stretch>
        </p:blipFill>
        <p:spPr>
          <a:xfrm>
            <a:off x="6142125" y="2081775"/>
            <a:ext cx="1382350" cy="1382350"/>
          </a:xfrm>
          <a:prstGeom prst="rect">
            <a:avLst/>
          </a:prstGeom>
          <a:noFill/>
          <a:ln>
            <a:noFill/>
          </a:ln>
        </p:spPr>
      </p:pic>
      <p:pic>
        <p:nvPicPr>
          <p:cNvPr id="505" name="Google Shape;505;p50"/>
          <p:cNvPicPr preferRelativeResize="0"/>
          <p:nvPr/>
        </p:nvPicPr>
        <p:blipFill>
          <a:blip r:embed="rId5">
            <a:alphaModFix/>
          </a:blip>
          <a:stretch>
            <a:fillRect/>
          </a:stretch>
        </p:blipFill>
        <p:spPr>
          <a:xfrm>
            <a:off x="3724875" y="2081775"/>
            <a:ext cx="1382350" cy="1382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1"/>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Prototype Implementation</a:t>
            </a:r>
            <a:endParaRPr>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511" name="Google Shape;511;p51"/>
          <p:cNvSpPr txBox="1"/>
          <p:nvPr/>
        </p:nvSpPr>
        <p:spPr>
          <a:xfrm flipH="1">
            <a:off x="385425" y="826850"/>
            <a:ext cx="8605200" cy="38922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AI Usage</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AI was used to form element layout after visual guidance instructions provided. Colors, spacing, font choice, etc. were supplied to AI, and AI helped create the physical elements to reduce manual coding of repeated static elements. </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p:txBody>
      </p:sp>
      <p:pic>
        <p:nvPicPr>
          <p:cNvPr id="512" name="Google Shape;512;p51"/>
          <p:cNvPicPr preferRelativeResize="0"/>
          <p:nvPr/>
        </p:nvPicPr>
        <p:blipFill>
          <a:blip r:embed="rId3">
            <a:alphaModFix/>
          </a:blip>
          <a:stretch>
            <a:fillRect/>
          </a:stretch>
        </p:blipFill>
        <p:spPr>
          <a:xfrm>
            <a:off x="3013163" y="2497301"/>
            <a:ext cx="3117675" cy="10705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52"/>
          <p:cNvSpPr txBox="1"/>
          <p:nvPr>
            <p:ph type="title"/>
          </p:nvPr>
        </p:nvSpPr>
        <p:spPr>
          <a:xfrm>
            <a:off x="311625" y="254150"/>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Prototype Implementation</a:t>
            </a:r>
            <a:endParaRPr>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518" name="Google Shape;518;p52"/>
          <p:cNvSpPr txBox="1"/>
          <p:nvPr/>
        </p:nvSpPr>
        <p:spPr>
          <a:xfrm flipH="1">
            <a:off x="385425" y="826850"/>
            <a:ext cx="8605200" cy="38922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Features Implemented:</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Webpage Skeleton, including bottom bar tab links (to empty pages)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SupaBase database setup</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Main Challenge Page</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Scrollable List of challenges w/ time limit, creator, and difficulty level clearly visible</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Complex Task (Create a Custom Challenge) </a:t>
            </a:r>
            <a:endParaRPr b="1"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Includes functional calls to SupaBase</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Difficulty Selection</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Option to choose filters such as Time Limit, Ingredients, and Dietary Restrictions</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Ability to save a challenge and come back to it or post to database</a:t>
            </a:r>
            <a:endParaRPr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53"/>
          <p:cNvSpPr txBox="1"/>
          <p:nvPr>
            <p:ph type="title"/>
          </p:nvPr>
        </p:nvSpPr>
        <p:spPr>
          <a:xfrm>
            <a:off x="329000" y="144075"/>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Prototype Implementation</a:t>
            </a:r>
            <a:endParaRPr>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524" name="Google Shape;524;p53"/>
          <p:cNvSpPr txBox="1"/>
          <p:nvPr/>
        </p:nvSpPr>
        <p:spPr>
          <a:xfrm flipH="1">
            <a:off x="394100" y="716775"/>
            <a:ext cx="8605200" cy="45195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Core Features To Be Implemented (Done by Mid-Thanksgiving Break)</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Fridge Tab: Includes pinned challenges and log of completed challenges</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Simple Task (Pin a Challenge to Fridge)</a:t>
            </a:r>
            <a:endParaRPr b="1"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Personalized pet pal customization</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Friends Tab: Includes ability to send friends a challenge and see their personalized pet pal.</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Moderate Task (Send a Specific Challenge to a Specific Friend)</a:t>
            </a:r>
            <a:endParaRPr b="1"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Additional Features To Be Implemented (Done By Early Week 10)</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Onboarding w/ explanations of each tab and core buttons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Challenge Tag Filter/Search</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Completed Challenge Submission</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Personalized Pet Pal Accessory Unlocking</a:t>
            </a:r>
            <a:endParaRPr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Mid/Late Week 10 Reserved In Case Of Implementation Emergency</a:t>
            </a:r>
            <a:endParaRPr b="1" sz="1600">
              <a:solidFill>
                <a:schemeClr val="dk1"/>
              </a:solidFill>
              <a:latin typeface="Poppins"/>
              <a:ea typeface="Poppins"/>
              <a:cs typeface="Poppins"/>
              <a:sym typeface="Poppins"/>
            </a:endParaRPr>
          </a:p>
          <a:p>
            <a:pPr indent="0" lvl="0" marL="457200" rtl="0" algn="l">
              <a:lnSpc>
                <a:spcPct val="115000"/>
              </a:lnSpc>
              <a:spcBef>
                <a:spcPts val="0"/>
              </a:spcBef>
              <a:spcAft>
                <a:spcPts val="0"/>
              </a:spcAft>
              <a:buNone/>
            </a:pPr>
            <a:r>
              <a:t/>
            </a:r>
            <a:endParaRPr sz="1600">
              <a:solidFill>
                <a:schemeClr val="dk1"/>
              </a:solidFill>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4"/>
          <p:cNvSpPr txBox="1"/>
          <p:nvPr>
            <p:ph type="title"/>
          </p:nvPr>
        </p:nvSpPr>
        <p:spPr>
          <a:xfrm>
            <a:off x="329000" y="144075"/>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Prototype Implementation</a:t>
            </a:r>
            <a:endParaRPr>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530" name="Google Shape;530;p54"/>
          <p:cNvSpPr txBox="1"/>
          <p:nvPr/>
        </p:nvSpPr>
        <p:spPr>
          <a:xfrm flipH="1">
            <a:off x="394100" y="716775"/>
            <a:ext cx="8605200" cy="45195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Wizard of Oz Techniques</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Images included in camera roll are predetermined + already on the app.</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(future Implementation) Friends are predetermined, friends will automatically accept a challenge.</a:t>
            </a:r>
            <a:endParaRPr sz="1600">
              <a:solidFill>
                <a:schemeClr val="dk1"/>
              </a:solidFill>
              <a:latin typeface="Poppins"/>
              <a:ea typeface="Poppins"/>
              <a:cs typeface="Poppins"/>
              <a:sym typeface="Poppins"/>
            </a:endParaRPr>
          </a:p>
          <a:p>
            <a:pPr indent="-330200" lvl="2" marL="13716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Necessary b/c social app Cold Start Problem is difficult to address (especially during testing)</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(Future) Reward for challenge → predetermined outfit, not random. This is so design effort can be spent on app functionality over art design.</a:t>
            </a:r>
            <a:endParaRPr sz="1600">
              <a:solidFill>
                <a:schemeClr val="dk1"/>
              </a:solidFill>
              <a:latin typeface="Poppins"/>
              <a:ea typeface="Poppins"/>
              <a:cs typeface="Poppins"/>
              <a:sym typeface="Poppins"/>
            </a:endParaRPr>
          </a:p>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Hardcoded Techniques - </a:t>
            </a:r>
            <a:r>
              <a:rPr lang="en" sz="1600">
                <a:solidFill>
                  <a:schemeClr val="dk1"/>
                </a:solidFill>
                <a:latin typeface="Poppins"/>
                <a:ea typeface="Poppins"/>
                <a:cs typeface="Poppins"/>
                <a:sym typeface="Poppins"/>
              </a:rPr>
              <a:t>None at the moment!</a:t>
            </a:r>
            <a:endParaRPr sz="1600">
              <a:solidFill>
                <a:schemeClr val="dk1"/>
              </a:solidFill>
              <a:latin typeface="Poppins"/>
              <a:ea typeface="Poppins"/>
              <a:cs typeface="Poppins"/>
              <a:sym typeface="Poppi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5"/>
          <p:cNvSpPr txBox="1"/>
          <p:nvPr>
            <p:ph type="title"/>
          </p:nvPr>
        </p:nvSpPr>
        <p:spPr>
          <a:xfrm>
            <a:off x="329000" y="144075"/>
            <a:ext cx="89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Hi-Fi Prototype Implementation</a:t>
            </a:r>
            <a:endParaRPr>
              <a:solidFill>
                <a:schemeClr val="accent3"/>
              </a:solidFill>
            </a:endParaRPr>
          </a:p>
          <a:p>
            <a:pPr indent="0" lvl="0" marL="0" rtl="0" algn="l">
              <a:spcBef>
                <a:spcPts val="0"/>
              </a:spcBef>
              <a:spcAft>
                <a:spcPts val="0"/>
              </a:spcAft>
              <a:buNone/>
            </a:pPr>
            <a:r>
              <a:t/>
            </a:r>
            <a:endParaRPr>
              <a:solidFill>
                <a:schemeClr val="accent3"/>
              </a:solidFill>
            </a:endParaRPr>
          </a:p>
        </p:txBody>
      </p:sp>
      <p:sp>
        <p:nvSpPr>
          <p:cNvPr id="536" name="Google Shape;536;p55"/>
          <p:cNvSpPr txBox="1"/>
          <p:nvPr/>
        </p:nvSpPr>
        <p:spPr>
          <a:xfrm flipH="1">
            <a:off x="394100" y="716775"/>
            <a:ext cx="8605200" cy="43833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Poppins"/>
              <a:buChar char="●"/>
            </a:pPr>
            <a:r>
              <a:rPr b="1" lang="en" sz="1600">
                <a:solidFill>
                  <a:schemeClr val="dk1"/>
                </a:solidFill>
                <a:latin typeface="Poppins"/>
                <a:ea typeface="Poppins"/>
                <a:cs typeface="Poppins"/>
                <a:sym typeface="Poppins"/>
              </a:rPr>
              <a:t>Plan For Completion (Mirrors methodology thus far)</a:t>
            </a:r>
            <a:endParaRPr b="1"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Developers (Mayowa, Esaw, Tina) rotate on high-priority implementations with their dependent free time.</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Update the team with needs/current statuses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Discuss any large issues/possible reconsiderations</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Designer (Butch) verified compliance with heuristics, goals, values, feedback, etc.</a:t>
            </a:r>
            <a:endParaRPr sz="1600">
              <a:solidFill>
                <a:schemeClr val="dk1"/>
              </a:solidFill>
              <a:latin typeface="Poppins"/>
              <a:ea typeface="Poppins"/>
              <a:cs typeface="Poppins"/>
              <a:sym typeface="Poppins"/>
            </a:endParaRPr>
          </a:p>
          <a:p>
            <a:pPr indent="-330200" lvl="1" marL="914400" rtl="0" algn="l">
              <a:lnSpc>
                <a:spcPct val="115000"/>
              </a:lnSpc>
              <a:spcBef>
                <a:spcPts val="0"/>
              </a:spcBef>
              <a:spcAft>
                <a:spcPts val="0"/>
              </a:spcAft>
              <a:buClr>
                <a:schemeClr val="dk1"/>
              </a:buClr>
              <a:buSzPts val="1600"/>
              <a:buFont typeface="Poppins"/>
              <a:buChar char="○"/>
            </a:pPr>
            <a:r>
              <a:rPr lang="en" sz="1600">
                <a:solidFill>
                  <a:schemeClr val="dk1"/>
                </a:solidFill>
                <a:latin typeface="Poppins"/>
                <a:ea typeface="Poppins"/>
                <a:cs typeface="Poppins"/>
                <a:sym typeface="Poppins"/>
              </a:rPr>
              <a:t>Designer makes steady progress on final report, poster, and pitch in parallel to team updates</a:t>
            </a:r>
            <a:endParaRPr sz="1600">
              <a:solidFill>
                <a:schemeClr val="dk1"/>
              </a:solidFill>
              <a:latin typeface="Poppins"/>
              <a:ea typeface="Poppins"/>
              <a:cs typeface="Poppins"/>
              <a:sym typeface="Poppi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56"/>
          <p:cNvSpPr txBox="1"/>
          <p:nvPr>
            <p:ph type="title"/>
          </p:nvPr>
        </p:nvSpPr>
        <p:spPr>
          <a:xfrm>
            <a:off x="837600" y="1838250"/>
            <a:ext cx="7468800" cy="146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600"/>
              <a:t>Demo</a:t>
            </a:r>
            <a:endParaRPr sz="46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57"/>
          <p:cNvSpPr txBox="1"/>
          <p:nvPr>
            <p:ph type="title"/>
          </p:nvPr>
        </p:nvSpPr>
        <p:spPr>
          <a:xfrm>
            <a:off x="720000" y="2789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rPr>
              <a:t>Demo Video</a:t>
            </a:r>
            <a:endParaRPr>
              <a:solidFill>
                <a:schemeClr val="accent3"/>
              </a:solidFill>
            </a:endParaRPr>
          </a:p>
        </p:txBody>
      </p:sp>
      <p:pic>
        <p:nvPicPr>
          <p:cNvPr id="547" name="Google Shape;547;p57" title="Screen Recording 2025-11-20 at 14.30.41.mov">
            <a:hlinkClick r:id="rId3"/>
          </p:cNvPr>
          <p:cNvPicPr preferRelativeResize="0"/>
          <p:nvPr/>
        </p:nvPicPr>
        <p:blipFill>
          <a:blip r:embed="rId4">
            <a:alphaModFix/>
          </a:blip>
          <a:stretch>
            <a:fillRect/>
          </a:stretch>
        </p:blipFill>
        <p:spPr>
          <a:xfrm>
            <a:off x="3683025" y="775975"/>
            <a:ext cx="1966241" cy="39870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7"/>
                                        </p:tgtEl>
                                        <p:attrNameLst>
                                          <p:attrName>style.visibility</p:attrName>
                                        </p:attrNameLst>
                                      </p:cBhvr>
                                      <p:to>
                                        <p:strVal val="visible"/>
                                      </p:to>
                                    </p:set>
                                    <p:animEffect filter="fade" transition="in">
                                      <p:cBhvr>
                                        <p:cTn dur="1000"/>
                                        <p:tgtEl>
                                          <p:spTgt spid="5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8"/>
          <p:cNvSpPr txBox="1"/>
          <p:nvPr>
            <p:ph type="title"/>
          </p:nvPr>
        </p:nvSpPr>
        <p:spPr>
          <a:xfrm>
            <a:off x="2046300" y="761797"/>
            <a:ext cx="5051400" cy="22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pic>
        <p:nvPicPr>
          <p:cNvPr id="557" name="Google Shape;557;p59"/>
          <p:cNvPicPr preferRelativeResize="0"/>
          <p:nvPr/>
        </p:nvPicPr>
        <p:blipFill>
          <a:blip r:embed="rId3">
            <a:alphaModFix/>
          </a:blip>
          <a:stretch>
            <a:fillRect/>
          </a:stretch>
        </p:blipFill>
        <p:spPr>
          <a:xfrm>
            <a:off x="906537" y="1427000"/>
            <a:ext cx="7330926" cy="2727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sign Inspiration Campaign by Slidesgo">
  <a:themeElements>
    <a:clrScheme name="Simple Light">
      <a:dk1>
        <a:srgbClr val="21194F"/>
      </a:dk1>
      <a:lt1>
        <a:srgbClr val="FFFFFF"/>
      </a:lt1>
      <a:dk2>
        <a:srgbClr val="A1EAE0"/>
      </a:dk2>
      <a:lt2>
        <a:srgbClr val="BECCFF"/>
      </a:lt2>
      <a:accent1>
        <a:srgbClr val="778DFD"/>
      </a:accent1>
      <a:accent2>
        <a:srgbClr val="6571FF"/>
      </a:accent2>
      <a:accent3>
        <a:srgbClr val="353599"/>
      </a:accent3>
      <a:accent4>
        <a:srgbClr val="262365"/>
      </a:accent4>
      <a:accent5>
        <a:srgbClr val="FF6880"/>
      </a:accent5>
      <a:accent6>
        <a:srgbClr val="FFFFFF"/>
      </a:accent6>
      <a:hlink>
        <a:srgbClr val="21194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